
<file path=[Content_Types].xml><?xml version="1.0" encoding="utf-8"?>
<Types xmlns="http://schemas.openxmlformats.org/package/2006/content-types">
  <Default Extension="fntdata" ContentType="application/x-fontdata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59" r:id="rId1"/>
  </p:sldMasterIdLst>
  <p:notesMasterIdLst>
    <p:notesMasterId r:id="rId45"/>
  </p:notesMasterIdLst>
  <p:sldIdLst>
    <p:sldId id="274" r:id="rId2"/>
    <p:sldId id="284" r:id="rId3"/>
    <p:sldId id="286" r:id="rId4"/>
    <p:sldId id="259" r:id="rId5"/>
    <p:sldId id="260" r:id="rId6"/>
    <p:sldId id="261" r:id="rId7"/>
    <p:sldId id="277" r:id="rId8"/>
    <p:sldId id="278" r:id="rId9"/>
    <p:sldId id="265" r:id="rId10"/>
    <p:sldId id="264" r:id="rId11"/>
    <p:sldId id="287" r:id="rId12"/>
    <p:sldId id="267" r:id="rId13"/>
    <p:sldId id="280" r:id="rId14"/>
    <p:sldId id="282" r:id="rId15"/>
    <p:sldId id="270" r:id="rId16"/>
    <p:sldId id="285" r:id="rId17"/>
    <p:sldId id="288" r:id="rId18"/>
    <p:sldId id="289" r:id="rId19"/>
    <p:sldId id="290" r:id="rId20"/>
    <p:sldId id="295" r:id="rId21"/>
    <p:sldId id="296" r:id="rId22"/>
    <p:sldId id="301" r:id="rId23"/>
    <p:sldId id="302" r:id="rId24"/>
    <p:sldId id="313" r:id="rId25"/>
    <p:sldId id="314" r:id="rId26"/>
    <p:sldId id="293" r:id="rId27"/>
    <p:sldId id="294" r:id="rId28"/>
    <p:sldId id="303" r:id="rId29"/>
    <p:sldId id="304" r:id="rId30"/>
    <p:sldId id="311" r:id="rId31"/>
    <p:sldId id="312" r:id="rId32"/>
    <p:sldId id="291" r:id="rId33"/>
    <p:sldId id="292" r:id="rId34"/>
    <p:sldId id="307" r:id="rId35"/>
    <p:sldId id="308" r:id="rId36"/>
    <p:sldId id="309" r:id="rId37"/>
    <p:sldId id="310" r:id="rId38"/>
    <p:sldId id="297" r:id="rId39"/>
    <p:sldId id="298" r:id="rId40"/>
    <p:sldId id="299" r:id="rId41"/>
    <p:sldId id="300" r:id="rId42"/>
    <p:sldId id="305" r:id="rId43"/>
    <p:sldId id="306" r:id="rId44"/>
  </p:sldIdLst>
  <p:sldSz cx="10287000" cy="10287000"/>
  <p:notesSz cx="6858000" cy="9144000"/>
  <p:embeddedFontLst>
    <p:embeddedFont>
      <p:font typeface="Inter" panose="020B0502030000000004" pitchFamily="34" charset="0"/>
      <p:regular r:id="rId46"/>
      <p:bold r:id="rId47"/>
      <p:italic r:id="rId48"/>
      <p:boldItalic r:id="rId49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3149" userDrawn="1">
          <p15:clr>
            <a:srgbClr val="A4A3A4"/>
          </p15:clr>
        </p15:guide>
        <p15:guide id="2" pos="3240" userDrawn="1">
          <p15:clr>
            <a:srgbClr val="A4A3A4"/>
          </p15:clr>
        </p15:guide>
        <p15:guide id="3" orient="horz" pos="816" userDrawn="1">
          <p15:clr>
            <a:srgbClr val="A4A3A4"/>
          </p15:clr>
        </p15:guide>
        <p15:guide id="4" orient="horz" pos="1743" userDrawn="1">
          <p15:clr>
            <a:srgbClr val="A4A3A4"/>
          </p15:clr>
        </p15:guide>
        <p15:guide id="5" pos="432" userDrawn="1">
          <p15:clr>
            <a:srgbClr val="A4A3A4"/>
          </p15:clr>
        </p15:guide>
        <p15:guide id="6" orient="horz" pos="3240" userDrawn="1">
          <p15:clr>
            <a:srgbClr val="A4A3A4"/>
          </p15:clr>
        </p15:guide>
        <p15:guide id="7" pos="1789" userDrawn="1">
          <p15:clr>
            <a:srgbClr val="A4A3A4"/>
          </p15:clr>
        </p15:guide>
        <p15:guide id="8" pos="4646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9544F"/>
    <a:srgbClr val="D9EEED"/>
    <a:srgbClr val="00BE40"/>
    <a:srgbClr val="FF480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A9ACC118-DAC8-4AF1-908F-8BD879667C20}">
  <a:tblStyle styleId="{A9ACC118-DAC8-4AF1-908F-8BD879667C20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025" autoAdjust="0"/>
    <p:restoredTop sz="94472" autoAdjust="0"/>
  </p:normalViewPr>
  <p:slideViewPr>
    <p:cSldViewPr snapToGrid="0">
      <p:cViewPr varScale="1">
        <p:scale>
          <a:sx n="54" d="100"/>
          <a:sy n="54" d="100"/>
        </p:scale>
        <p:origin x="1987" y="77"/>
      </p:cViewPr>
      <p:guideLst>
        <p:guide orient="horz" pos="3149"/>
        <p:guide pos="3240"/>
        <p:guide orient="horz" pos="816"/>
        <p:guide orient="horz" pos="1743"/>
        <p:guide pos="432"/>
        <p:guide orient="horz" pos="3240"/>
        <p:guide pos="1789"/>
        <p:guide pos="4646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font" Target="fonts/font2.fntdata"/><Relationship Id="rId50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notesMaster" Target="notesMasters/notesMaster1.xml"/><Relationship Id="rId53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font" Target="fonts/font3.fntdata"/><Relationship Id="rId8" Type="http://schemas.openxmlformats.org/officeDocument/2006/relationships/slide" Target="slides/slide7.xml"/><Relationship Id="rId51" Type="http://schemas.openxmlformats.org/officeDocument/2006/relationships/viewProps" Target="view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font" Target="fonts/font1.fntdata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font" Target="fonts/font4.fntdata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2016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Google Shape;63;g14e5508f263_0_4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" name="Google Shape;64;g14e5508f263_0_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63935908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Google Shape;69;g14e5508f263_0_9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0" name="Google Shape;70;g14e5508f263_0_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g14e5508f263_0_18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0" name="Google Shape;80;g14e5508f263_0_1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g14e5508f263_0_26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0" name="Google Shape;90;g14e5508f263_0_2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" name="Google Shape;96;g14e5508f263_0_3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7" name="Google Shape;97;g14e5508f263_0_3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3143423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" name="Google Shape;96;g14e5508f263_0_3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7" name="Google Shape;97;g14e5508f263_0_3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2558564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" name="Google Shape;137;g18661dfd495_1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8" name="Google Shape;138;g18661dfd495_1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9" name="Google Shape;129;g14e5508f263_0_65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0" name="Google Shape;130;g14e5508f263_0_6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Google Shape;151;g14f1a5f2516_2_4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2" name="Google Shape;152;g14f1a5f2516_2_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Google Shape;151;g14f1a5f2516_2_4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2" name="Google Shape;152;g14f1a5f2516_2_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9137790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Google Shape;170;g18661dfd495_6_6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1" name="Google Shape;171;g18661dfd495_6_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Google Shape;170;g18661dfd495_6_6:notes"/>
          <p:cNvSpPr>
            <a:spLocks noGrp="1" noRot="1" noChangeAspect="1"/>
          </p:cNvSpPr>
          <p:nvPr>
            <p:ph type="sldImg" idx="2"/>
          </p:nvPr>
        </p:nvSpPr>
        <p:spPr>
          <a:xfrm>
            <a:off x="1714500" y="685800"/>
            <a:ext cx="3429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1" name="Google Shape;171;g18661dfd495_6_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305768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350663" y="4301700"/>
            <a:ext cx="9585675" cy="168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405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50663" y="890050"/>
            <a:ext cx="9585675" cy="114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50663" y="2304950"/>
            <a:ext cx="9585675" cy="6832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514350" lvl="0" indent="-385763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1028700" lvl="1" indent="-357188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543050" lvl="2" indent="-357188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2057400" lvl="3" indent="-357188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571750" lvl="4" indent="-357188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3086100" lvl="5" indent="-357188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600450" lvl="6" indent="-357188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4114800" lvl="7" indent="-357188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629150" lvl="8" indent="-357188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350663" y="890050"/>
            <a:ext cx="9585675" cy="114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350662" y="2304950"/>
            <a:ext cx="4499888" cy="6832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514350" lvl="0" indent="-357188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575"/>
            </a:lvl1pPr>
            <a:lvl2pPr marL="1028700" lvl="1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2pPr>
            <a:lvl3pPr marL="1543050" lvl="2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3pPr>
            <a:lvl4pPr marL="2057400" lvl="3" indent="-3429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350"/>
            </a:lvl4pPr>
            <a:lvl5pPr marL="2571750" lvl="4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5pPr>
            <a:lvl6pPr marL="3086100" lvl="5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6pPr>
            <a:lvl7pPr marL="3600450" lvl="6" indent="-3429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350"/>
            </a:lvl7pPr>
            <a:lvl8pPr marL="4114800" lvl="7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8pPr>
            <a:lvl9pPr marL="4629150" lvl="8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5436450" y="2304950"/>
            <a:ext cx="4499888" cy="6832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514350" lvl="0" indent="-357188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575"/>
            </a:lvl1pPr>
            <a:lvl2pPr marL="1028700" lvl="1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2pPr>
            <a:lvl3pPr marL="1543050" lvl="2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3pPr>
            <a:lvl4pPr marL="2057400" lvl="3" indent="-3429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350"/>
            </a:lvl4pPr>
            <a:lvl5pPr marL="2571750" lvl="4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5pPr>
            <a:lvl6pPr marL="3086100" lvl="5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6pPr>
            <a:lvl7pPr marL="3600450" lvl="6" indent="-3429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350"/>
            </a:lvl7pPr>
            <a:lvl8pPr marL="4114800" lvl="7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8pPr>
            <a:lvl9pPr marL="4629150" lvl="8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350663" y="890050"/>
            <a:ext cx="9585675" cy="114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350663" y="1111200"/>
            <a:ext cx="3159000" cy="1511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7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350663" y="2779200"/>
            <a:ext cx="3159000" cy="6358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514350" lvl="0" indent="-3429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350"/>
            </a:lvl1pPr>
            <a:lvl2pPr marL="1028700" lvl="1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2pPr>
            <a:lvl3pPr marL="1543050" lvl="2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3pPr>
            <a:lvl4pPr marL="2057400" lvl="3" indent="-3429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350"/>
            </a:lvl4pPr>
            <a:lvl5pPr marL="2571750" lvl="4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5pPr>
            <a:lvl6pPr marL="3086100" lvl="5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6pPr>
            <a:lvl7pPr marL="3600450" lvl="6" indent="-3429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350"/>
            </a:lvl7pPr>
            <a:lvl8pPr marL="4114800" lvl="7" indent="-3429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350"/>
            </a:lvl8pPr>
            <a:lvl9pPr marL="4629150" lvl="8" indent="-3429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35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551531" y="900300"/>
            <a:ext cx="7163775" cy="8181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54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5143500" y="-250"/>
            <a:ext cx="5143500" cy="102870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102853" tIns="102853" rIns="102853" bIns="102853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68"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98688" y="2466350"/>
            <a:ext cx="4550850" cy="2964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725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98688" y="5606150"/>
            <a:ext cx="4550850" cy="2470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363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5556938" y="1448150"/>
            <a:ext cx="4316625" cy="7390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514350" lvl="0" indent="-385763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1028700" lvl="1" indent="-357188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543050" lvl="2" indent="-357188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2057400" lvl="3" indent="-357188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571750" lvl="4" indent="-357188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3086100" lvl="5" indent="-357188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600450" lvl="6" indent="-357188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4114800" lvl="7" indent="-357188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629150" lvl="8" indent="-357188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350663" y="8461150"/>
            <a:ext cx="6748650" cy="1210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514350" lvl="0" indent="-257175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350663" y="2212250"/>
            <a:ext cx="9585675" cy="39270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35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350663" y="6304450"/>
            <a:ext cx="9585675" cy="2601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514350" lvl="0" indent="-385763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1028700" lvl="1" indent="-357188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543050" lvl="2" indent="-357188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2057400" lvl="3" indent="-357188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571750" lvl="4" indent="-357188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3086100" lvl="5" indent="-357188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600450" lvl="6" indent="-357188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4114800" lvl="7" indent="-357188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629150" lvl="8" indent="-357188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rgbClr val="D9EEED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50663" y="890050"/>
            <a:ext cx="9585675" cy="1145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50663" y="2304950"/>
            <a:ext cx="9585675" cy="6832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9531515" y="9326434"/>
            <a:ext cx="617288" cy="78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>
              <a:buNone/>
              <a:defRPr sz="1125">
                <a:solidFill>
                  <a:schemeClr val="dk2"/>
                </a:solidFill>
              </a:defRPr>
            </a:lvl1pPr>
            <a:lvl2pPr lvl="1" algn="r">
              <a:buNone/>
              <a:defRPr sz="1125">
                <a:solidFill>
                  <a:schemeClr val="dk2"/>
                </a:solidFill>
              </a:defRPr>
            </a:lvl2pPr>
            <a:lvl3pPr lvl="2" algn="r">
              <a:buNone/>
              <a:defRPr sz="1125">
                <a:solidFill>
                  <a:schemeClr val="dk2"/>
                </a:solidFill>
              </a:defRPr>
            </a:lvl3pPr>
            <a:lvl4pPr lvl="3" algn="r">
              <a:buNone/>
              <a:defRPr sz="1125">
                <a:solidFill>
                  <a:schemeClr val="dk2"/>
                </a:solidFill>
              </a:defRPr>
            </a:lvl4pPr>
            <a:lvl5pPr lvl="4" algn="r">
              <a:buNone/>
              <a:defRPr sz="1125">
                <a:solidFill>
                  <a:schemeClr val="dk2"/>
                </a:solidFill>
              </a:defRPr>
            </a:lvl5pPr>
            <a:lvl6pPr lvl="5" algn="r">
              <a:buNone/>
              <a:defRPr sz="1125">
                <a:solidFill>
                  <a:schemeClr val="dk2"/>
                </a:solidFill>
              </a:defRPr>
            </a:lvl6pPr>
            <a:lvl7pPr lvl="6" algn="r">
              <a:buNone/>
              <a:defRPr sz="1125">
                <a:solidFill>
                  <a:schemeClr val="dk2"/>
                </a:solidFill>
              </a:defRPr>
            </a:lvl7pPr>
            <a:lvl8pPr lvl="7" algn="r">
              <a:buNone/>
              <a:defRPr sz="1125">
                <a:solidFill>
                  <a:schemeClr val="dk2"/>
                </a:solidFill>
              </a:defRPr>
            </a:lvl8pPr>
            <a:lvl9pPr lvl="8" algn="r">
              <a:buNone/>
              <a:defRPr sz="1125">
                <a:solidFill>
                  <a:schemeClr val="dk2"/>
                </a:solidFill>
              </a:defRPr>
            </a:lvl9pPr>
          </a:lstStyle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575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0.xml"/><Relationship Id="rId5" Type="http://schemas.openxmlformats.org/officeDocument/2006/relationships/slide" Target="slide19.xml"/><Relationship Id="rId4" Type="http://schemas.openxmlformats.org/officeDocument/2006/relationships/slide" Target="slide1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0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0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0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0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0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" Target="slide15.xml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0.xml"/><Relationship Id="rId4" Type="http://schemas.openxmlformats.org/officeDocument/2006/relationships/slide" Target="slide1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0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0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" Target="slide11.xml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0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slide" Target="slide30.xml"/><Relationship Id="rId13" Type="http://schemas.openxmlformats.org/officeDocument/2006/relationships/slide" Target="slide40.xml"/><Relationship Id="rId3" Type="http://schemas.openxmlformats.org/officeDocument/2006/relationships/slide" Target="slide22.xml"/><Relationship Id="rId7" Type="http://schemas.openxmlformats.org/officeDocument/2006/relationships/slide" Target="slide28.xml"/><Relationship Id="rId12" Type="http://schemas.openxmlformats.org/officeDocument/2006/relationships/slide" Target="slide38.xml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0.xml"/><Relationship Id="rId6" Type="http://schemas.openxmlformats.org/officeDocument/2006/relationships/slide" Target="slide24.xml"/><Relationship Id="rId11" Type="http://schemas.openxmlformats.org/officeDocument/2006/relationships/slide" Target="slide36.xml"/><Relationship Id="rId5" Type="http://schemas.openxmlformats.org/officeDocument/2006/relationships/slide" Target="slide20.xml"/><Relationship Id="rId10" Type="http://schemas.openxmlformats.org/officeDocument/2006/relationships/slide" Target="slide34.xml"/><Relationship Id="rId4" Type="http://schemas.openxmlformats.org/officeDocument/2006/relationships/slide" Target="slide26.xml"/><Relationship Id="rId9" Type="http://schemas.openxmlformats.org/officeDocument/2006/relationships/slide" Target="slide32.xml"/><Relationship Id="rId14" Type="http://schemas.openxmlformats.org/officeDocument/2006/relationships/slide" Target="slide42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slide" Target="slide31.xml"/><Relationship Id="rId13" Type="http://schemas.openxmlformats.org/officeDocument/2006/relationships/slide" Target="slide41.xml"/><Relationship Id="rId3" Type="http://schemas.openxmlformats.org/officeDocument/2006/relationships/slide" Target="slide23.xml"/><Relationship Id="rId7" Type="http://schemas.openxmlformats.org/officeDocument/2006/relationships/slide" Target="slide29.xml"/><Relationship Id="rId12" Type="http://schemas.openxmlformats.org/officeDocument/2006/relationships/slide" Target="slide39.xml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0.xml"/><Relationship Id="rId6" Type="http://schemas.openxmlformats.org/officeDocument/2006/relationships/slide" Target="slide25.xml"/><Relationship Id="rId11" Type="http://schemas.openxmlformats.org/officeDocument/2006/relationships/slide" Target="slide37.xml"/><Relationship Id="rId5" Type="http://schemas.openxmlformats.org/officeDocument/2006/relationships/slide" Target="slide21.xml"/><Relationship Id="rId10" Type="http://schemas.openxmlformats.org/officeDocument/2006/relationships/slide" Target="slide35.xml"/><Relationship Id="rId4" Type="http://schemas.openxmlformats.org/officeDocument/2006/relationships/slide" Target="slide27.xml"/><Relationship Id="rId9" Type="http://schemas.openxmlformats.org/officeDocument/2006/relationships/slide" Target="slide33.xml"/><Relationship Id="rId14" Type="http://schemas.openxmlformats.org/officeDocument/2006/relationships/slide" Target="slide4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0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0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0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0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0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0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0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0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0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0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10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0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10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0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0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0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10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10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0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0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10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0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0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Graphical user interface&#10;&#10;Description automatically generated">
            <a:extLst>
              <a:ext uri="{FF2B5EF4-FFF2-40B4-BE49-F238E27FC236}">
                <a16:creationId xmlns:a16="http://schemas.microsoft.com/office/drawing/2014/main" id="{D310CFAD-5531-95A2-38C5-88A513813B1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890252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Diagram&#10;&#10;Description automatically generated">
            <a:extLst>
              <a:ext uri="{FF2B5EF4-FFF2-40B4-BE49-F238E27FC236}">
                <a16:creationId xmlns:a16="http://schemas.microsoft.com/office/drawing/2014/main" id="{6615BF72-5053-07CB-D2EE-596A4FADB08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800949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Diagram, text&#10;&#10;Description automatically generated">
            <a:extLst>
              <a:ext uri="{FF2B5EF4-FFF2-40B4-BE49-F238E27FC236}">
                <a16:creationId xmlns:a16="http://schemas.microsoft.com/office/drawing/2014/main" id="{6EA50692-5FBA-3C61-A368-91B4D3017A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8304341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6"/>
          <p:cNvSpPr txBox="1"/>
          <p:nvPr/>
        </p:nvSpPr>
        <p:spPr>
          <a:xfrm>
            <a:off x="206875" y="3403351"/>
            <a:ext cx="3000038" cy="50507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78103" tIns="78103" rIns="78103" bIns="78103" anchor="t" anchorCtr="0">
            <a:spAutoFit/>
          </a:bodyPr>
          <a:lstStyle/>
          <a:p>
            <a:pPr>
              <a:lnSpc>
                <a:spcPct val="115000"/>
              </a:lnSpc>
              <a:spcAft>
                <a:spcPts val="1013"/>
              </a:spcAft>
            </a:pPr>
            <a:endParaRPr sz="1238"/>
          </a:p>
        </p:txBody>
      </p:sp>
      <p:pic>
        <p:nvPicPr>
          <p:cNvPr id="6" name="Picture 5" descr="A picture containing text, sign, green, screenshot&#10;&#10;Description automatically generated">
            <a:extLst>
              <a:ext uri="{FF2B5EF4-FFF2-40B4-BE49-F238E27FC236}">
                <a16:creationId xmlns:a16="http://schemas.microsoft.com/office/drawing/2014/main" id="{779BCC6A-603A-B88F-E6C5-6C60C90B480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Graphical user interface, text, website&#10;&#10;Description automatically generated">
            <a:extLst>
              <a:ext uri="{FF2B5EF4-FFF2-40B4-BE49-F238E27FC236}">
                <a16:creationId xmlns:a16="http://schemas.microsoft.com/office/drawing/2014/main" id="{A997103A-BA97-DDDF-D9B3-C194A782C6C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EEA75135-03AF-EE98-89DE-D83EF3FED5E9}"/>
              </a:ext>
            </a:extLst>
          </p:cNvPr>
          <p:cNvSpPr txBox="1"/>
          <p:nvPr/>
        </p:nvSpPr>
        <p:spPr>
          <a:xfrm>
            <a:off x="957259" y="7643813"/>
            <a:ext cx="342112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solidFill>
                  <a:srgbClr val="09544F"/>
                </a:solidFill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4" action="ppaction://hlinksldjump"/>
              </a:rPr>
              <a:t>Go to the Light Templates</a:t>
            </a:r>
            <a:endParaRPr lang="ru-RU" sz="2000" b="1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F6CADF59-69C9-D151-A590-BB9DC5A4F741}"/>
              </a:ext>
            </a:extLst>
          </p:cNvPr>
          <p:cNvSpPr txBox="1"/>
          <p:nvPr/>
        </p:nvSpPr>
        <p:spPr>
          <a:xfrm>
            <a:off x="957258" y="8680730"/>
            <a:ext cx="337143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solidFill>
                  <a:schemeClr val="bg1"/>
                </a:solidFill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5" action="ppaction://hlinksldjump"/>
              </a:rPr>
              <a:t>Go to the Dark Templates</a:t>
            </a:r>
            <a:endParaRPr lang="ru-RU" sz="2000" b="1" dirty="0">
              <a:solidFill>
                <a:schemeClr val="bg1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collage of people&#10;&#10;Description automatically generated with low confidence">
            <a:extLst>
              <a:ext uri="{FF2B5EF4-FFF2-40B4-BE49-F238E27FC236}">
                <a16:creationId xmlns:a16="http://schemas.microsoft.com/office/drawing/2014/main" id="{E1EF610A-004F-50FE-CC04-57DECF8A526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pic>
        <p:nvPicPr>
          <p:cNvPr id="3" name="Picture 2" descr="A collage of people&#10;&#10;Description automatically generated with low confidence">
            <a:extLst>
              <a:ext uri="{FF2B5EF4-FFF2-40B4-BE49-F238E27FC236}">
                <a16:creationId xmlns:a16="http://schemas.microsoft.com/office/drawing/2014/main" id="{0CC14CB5-86DB-77F3-D5E6-89D194A7490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picture containing text, person, swimsuit, posing&#10;&#10;Description automatically generated">
            <a:extLst>
              <a:ext uri="{FF2B5EF4-FFF2-40B4-BE49-F238E27FC236}">
                <a16:creationId xmlns:a16="http://schemas.microsoft.com/office/drawing/2014/main" id="{4EDB6B09-DD6D-05E8-C09E-497E9C3856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6233935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picture containing graphical user interface&#10;&#10;Description automatically generated">
            <a:extLst>
              <a:ext uri="{FF2B5EF4-FFF2-40B4-BE49-F238E27FC236}">
                <a16:creationId xmlns:a16="http://schemas.microsoft.com/office/drawing/2014/main" id="{460472EB-7626-FB57-7130-68DE7F349C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578200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Diagram&#10;&#10;Description automatically generated">
            <a:extLst>
              <a:ext uri="{FF2B5EF4-FFF2-40B4-BE49-F238E27FC236}">
                <a16:creationId xmlns:a16="http://schemas.microsoft.com/office/drawing/2014/main" id="{A9F0EDCE-11EA-5511-ACBB-41550ECCC04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icture containing text, sign, screenshot&#10;&#10;Description automatically generated">
            <a:extLst>
              <a:ext uri="{FF2B5EF4-FFF2-40B4-BE49-F238E27FC236}">
                <a16:creationId xmlns:a16="http://schemas.microsoft.com/office/drawing/2014/main" id="{CEE2567D-3E30-0DE6-7F31-FEF861D4939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Graphical user interface, website&#10;&#10;Description automatically generated">
            <a:extLst>
              <a:ext uri="{FF2B5EF4-FFF2-40B4-BE49-F238E27FC236}">
                <a16:creationId xmlns:a16="http://schemas.microsoft.com/office/drawing/2014/main" id="{CEBF73FC-A1D4-5F53-FA18-B7B7BAFBAC4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pic>
        <p:nvPicPr>
          <p:cNvPr id="5" name="Picture 4" descr="Graphical user interface, website&#10;&#10;Description automatically generated">
            <a:extLst>
              <a:ext uri="{FF2B5EF4-FFF2-40B4-BE49-F238E27FC236}">
                <a16:creationId xmlns:a16="http://schemas.microsoft.com/office/drawing/2014/main" id="{F6069B55-99A1-E73D-0793-D1E5153356B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8624595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icture containing shape&#10;&#10;Description automatically generated">
            <a:extLst>
              <a:ext uri="{FF2B5EF4-FFF2-40B4-BE49-F238E27FC236}">
                <a16:creationId xmlns:a16="http://schemas.microsoft.com/office/drawing/2014/main" id="{58D56D5F-CBA1-0C6F-AE4E-28997087217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Shape&#10;&#10;Description automatically generated">
            <a:extLst>
              <a:ext uri="{FF2B5EF4-FFF2-40B4-BE49-F238E27FC236}">
                <a16:creationId xmlns:a16="http://schemas.microsoft.com/office/drawing/2014/main" id="{DD4C5D61-B776-833D-3F91-664C97B84CF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840927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icture containing text, screenshot, green, street&#10;&#10;Description automatically generated">
            <a:extLst>
              <a:ext uri="{FF2B5EF4-FFF2-40B4-BE49-F238E27FC236}">
                <a16:creationId xmlns:a16="http://schemas.microsoft.com/office/drawing/2014/main" id="{13E6D9B0-E16A-7409-9782-0D1B98D288B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9A440E1-2363-52DC-2698-4D10F4D8241F}"/>
              </a:ext>
            </a:extLst>
          </p:cNvPr>
          <p:cNvSpPr txBox="1"/>
          <p:nvPr/>
        </p:nvSpPr>
        <p:spPr>
          <a:xfrm>
            <a:off x="1047750" y="6528108"/>
            <a:ext cx="190881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1" dirty="0">
                <a:solidFill>
                  <a:srgbClr val="09544F"/>
                </a:solidFill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3" action="ppaction://hlinksldjump"/>
              </a:rPr>
              <a:t>Light Template</a:t>
            </a:r>
            <a:endParaRPr lang="ru-RU" sz="18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27828FA-5F19-5587-D1A1-F75E233E60B7}"/>
              </a:ext>
            </a:extLst>
          </p:cNvPr>
          <p:cNvSpPr txBox="1"/>
          <p:nvPr/>
        </p:nvSpPr>
        <p:spPr>
          <a:xfrm>
            <a:off x="3920490" y="6514301"/>
            <a:ext cx="190881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1" dirty="0">
                <a:solidFill>
                  <a:srgbClr val="09544F"/>
                </a:solidFill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4" action="ppaction://hlinksldjump"/>
              </a:rPr>
              <a:t>Dark Template</a:t>
            </a:r>
            <a:endParaRPr lang="ru-RU" sz="1800" dirty="0"/>
          </a:p>
        </p:txBody>
      </p:sp>
    </p:spTree>
    <p:extLst>
      <p:ext uri="{BB962C8B-B14F-4D97-AF65-F5344CB8AC3E}">
        <p14:creationId xmlns:p14="http://schemas.microsoft.com/office/powerpoint/2010/main" val="271716522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752827C3-068C-850D-3E34-A3887D756A8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B6AB5832-8573-684A-DD62-518BCEEAD2D6}"/>
              </a:ext>
            </a:extLst>
          </p:cNvPr>
          <p:cNvSpPr txBox="1"/>
          <p:nvPr/>
        </p:nvSpPr>
        <p:spPr>
          <a:xfrm>
            <a:off x="356181" y="6786562"/>
            <a:ext cx="710189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dirty="0" err="1">
                <a:solidFill>
                  <a:srgbClr val="09544F"/>
                </a:solidFill>
                <a:latin typeface="Inter" panose="020B0604020202020204" charset="0"/>
                <a:ea typeface="Inter" panose="020B0604020202020204" charset="0"/>
                <a:cs typeface="Inter" panose="020B0604020202020204" charset="0"/>
              </a:rPr>
              <a:t>YourName</a:t>
            </a:r>
            <a:r>
              <a:rPr lang="en-US" sz="4800" b="1" dirty="0">
                <a:solidFill>
                  <a:srgbClr val="09544F"/>
                </a:solidFill>
                <a:latin typeface="Inter" panose="020B0604020202020204" charset="0"/>
                <a:ea typeface="Inter" panose="020B0604020202020204" charset="0"/>
                <a:cs typeface="Inter" panose="020B0604020202020204" charset="0"/>
              </a:rPr>
              <a:t> Here</a:t>
            </a:r>
            <a:endParaRPr lang="ru-RU" sz="4800" b="1" dirty="0">
              <a:solidFill>
                <a:srgbClr val="09544F"/>
              </a:solidFill>
              <a:latin typeface="Inter" panose="020B0604020202020204" charset="0"/>
              <a:ea typeface="Inter" panose="020B0604020202020204" charset="0"/>
              <a:cs typeface="Inter" panose="020B060402020202020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D68A352-5EAA-3016-96B7-614C0D05594D}"/>
              </a:ext>
            </a:extLst>
          </p:cNvPr>
          <p:cNvSpPr txBox="1"/>
          <p:nvPr/>
        </p:nvSpPr>
        <p:spPr>
          <a:xfrm>
            <a:off x="470481" y="9467849"/>
            <a:ext cx="324426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rgbClr val="09544F"/>
                </a:solidFill>
                <a:latin typeface="Inter" panose="020B0604020202020204" charset="0"/>
                <a:ea typeface="Inter" panose="020B0604020202020204" charset="0"/>
                <a:cs typeface="Inter" panose="020B0604020202020204" charset="0"/>
              </a:rPr>
              <a:t>example@mail.com</a:t>
            </a:r>
            <a:endParaRPr lang="ru-RU" sz="2400" dirty="0">
              <a:solidFill>
                <a:srgbClr val="09544F"/>
              </a:solidFill>
              <a:latin typeface="Inter" panose="020B0604020202020204" charset="0"/>
              <a:ea typeface="Inter" panose="020B0604020202020204" charset="0"/>
              <a:cs typeface="Inter" panose="020B0604020202020204" charset="0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Изображение выглядит как текст, знак, зеленый, ночное небо&#10;&#10;Автоматически созданное описание">
            <a:extLst>
              <a:ext uri="{FF2B5EF4-FFF2-40B4-BE49-F238E27FC236}">
                <a16:creationId xmlns:a16="http://schemas.microsoft.com/office/drawing/2014/main" id="{D81C07C7-5910-4BA0-0664-E93F1314B1E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B6AB5832-8573-684A-DD62-518BCEEAD2D6}"/>
              </a:ext>
            </a:extLst>
          </p:cNvPr>
          <p:cNvSpPr txBox="1"/>
          <p:nvPr/>
        </p:nvSpPr>
        <p:spPr>
          <a:xfrm>
            <a:off x="356181" y="6786562"/>
            <a:ext cx="710189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dirty="0" err="1">
                <a:solidFill>
                  <a:schemeClr val="bg1"/>
                </a:solidFill>
                <a:latin typeface="Inter" panose="020B0604020202020204" charset="0"/>
                <a:ea typeface="Inter" panose="020B0604020202020204" charset="0"/>
                <a:cs typeface="Inter" panose="020B0604020202020204" charset="0"/>
              </a:rPr>
              <a:t>YourName</a:t>
            </a:r>
            <a:r>
              <a:rPr lang="en-US" sz="4800" b="1" dirty="0">
                <a:solidFill>
                  <a:schemeClr val="bg1"/>
                </a:solidFill>
                <a:latin typeface="Inter" panose="020B0604020202020204" charset="0"/>
                <a:ea typeface="Inter" panose="020B0604020202020204" charset="0"/>
                <a:cs typeface="Inter" panose="020B0604020202020204" charset="0"/>
              </a:rPr>
              <a:t> Here</a:t>
            </a:r>
            <a:endParaRPr lang="ru-RU" sz="4800" b="1" dirty="0">
              <a:solidFill>
                <a:schemeClr val="bg1"/>
              </a:solidFill>
              <a:latin typeface="Inter" panose="020B0604020202020204" charset="0"/>
              <a:ea typeface="Inter" panose="020B0604020202020204" charset="0"/>
              <a:cs typeface="Inter" panose="020B060402020202020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D68A352-5EAA-3016-96B7-614C0D05594D}"/>
              </a:ext>
            </a:extLst>
          </p:cNvPr>
          <p:cNvSpPr txBox="1"/>
          <p:nvPr/>
        </p:nvSpPr>
        <p:spPr>
          <a:xfrm>
            <a:off x="470481" y="9467849"/>
            <a:ext cx="324426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  <a:latin typeface="Inter" panose="020B0604020202020204" charset="0"/>
                <a:ea typeface="Inter" panose="020B0604020202020204" charset="0"/>
                <a:cs typeface="Inter" panose="020B0604020202020204" charset="0"/>
              </a:rPr>
              <a:t>example@mail.com</a:t>
            </a:r>
            <a:endParaRPr lang="ru-RU" sz="2400" dirty="0">
              <a:solidFill>
                <a:schemeClr val="bg1"/>
              </a:solidFill>
              <a:latin typeface="Inter" panose="020B0604020202020204" charset="0"/>
              <a:ea typeface="Inter" panose="020B0604020202020204" charset="0"/>
              <a:cs typeface="Inter" panose="020B060402020202020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8426083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Website&#10;&#10;Description automatically generated with low confidence">
            <a:extLst>
              <a:ext uri="{FF2B5EF4-FFF2-40B4-BE49-F238E27FC236}">
                <a16:creationId xmlns:a16="http://schemas.microsoft.com/office/drawing/2014/main" id="{B0F3C5C1-61F2-6312-B4EC-9979C81C4A5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E97D9505-622C-BECD-8F3B-955999A6AB36}"/>
              </a:ext>
            </a:extLst>
          </p:cNvPr>
          <p:cNvSpPr txBox="1"/>
          <p:nvPr/>
        </p:nvSpPr>
        <p:spPr>
          <a:xfrm>
            <a:off x="2362200" y="6873240"/>
            <a:ext cx="1229824" cy="43088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200" dirty="0">
                <a:solidFill>
                  <a:srgbClr val="09544F"/>
                </a:solidFill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3" action="ppaction://hlinksldjump"/>
              </a:rPr>
              <a:t>Slide 13</a:t>
            </a:r>
            <a:endParaRPr lang="ru-RU" sz="2200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4183691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icture containing graphical user interface&#10;&#10;Description automatically generated">
            <a:extLst>
              <a:ext uri="{FF2B5EF4-FFF2-40B4-BE49-F238E27FC236}">
                <a16:creationId xmlns:a16="http://schemas.microsoft.com/office/drawing/2014/main" id="{8F371B1B-9F1B-3555-B1BF-BC9CA254EAD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166723B-859B-DE75-3108-101CB6473CA5}"/>
              </a:ext>
            </a:extLst>
          </p:cNvPr>
          <p:cNvSpPr txBox="1"/>
          <p:nvPr/>
        </p:nvSpPr>
        <p:spPr>
          <a:xfrm>
            <a:off x="1800232" y="4196980"/>
            <a:ext cx="221456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3" action="ppaction://hlinksldjump"/>
              </a:rPr>
              <a:t>Tips for newbies</a:t>
            </a:r>
            <a:endParaRPr lang="en-US" sz="200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rgbClr val="09544F"/>
              </a:solidFill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FE5F8946-A4B7-CCDE-7723-0FFCBC34217D}"/>
              </a:ext>
            </a:extLst>
          </p:cNvPr>
          <p:cNvSpPr txBox="1"/>
          <p:nvPr/>
        </p:nvSpPr>
        <p:spPr>
          <a:xfrm>
            <a:off x="1657349" y="6464519"/>
            <a:ext cx="254317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4" action="ppaction://hlinksldjump"/>
              </a:rPr>
              <a:t>Buy or sell an asset</a:t>
            </a:r>
            <a:endParaRPr lang="ru-RU" sz="2000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5A7DD77C-6BED-8989-663C-502ED54814EF}"/>
              </a:ext>
            </a:extLst>
          </p:cNvPr>
          <p:cNvSpPr txBox="1"/>
          <p:nvPr/>
        </p:nvSpPr>
        <p:spPr>
          <a:xfrm>
            <a:off x="1592896" y="3033356"/>
            <a:ext cx="2799967" cy="4098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5" action="ppaction://hlinksldjump"/>
              </a:rPr>
              <a:t>Favorite instruments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4CEBC09-B8D2-9C2F-E85F-59250FCAE252}"/>
              </a:ext>
            </a:extLst>
          </p:cNvPr>
          <p:cNvSpPr txBox="1"/>
          <p:nvPr/>
        </p:nvSpPr>
        <p:spPr>
          <a:xfrm>
            <a:off x="1857379" y="5327624"/>
            <a:ext cx="208597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6" action="ppaction://hlinksldjump"/>
              </a:rPr>
              <a:t>Forex trading is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C599660-2FA3-DF79-B5C9-CB2E0ED8E76F}"/>
              </a:ext>
            </a:extLst>
          </p:cNvPr>
          <p:cNvSpPr txBox="1"/>
          <p:nvPr/>
        </p:nvSpPr>
        <p:spPr>
          <a:xfrm>
            <a:off x="1471610" y="7594129"/>
            <a:ext cx="293823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7" action="ppaction://hlinksldjump"/>
              </a:rPr>
              <a:t>Trading ideas for $100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DDEAEAB-7E39-136C-1703-B48054CFA9CE}"/>
              </a:ext>
            </a:extLst>
          </p:cNvPr>
          <p:cNvSpPr txBox="1"/>
          <p:nvPr/>
        </p:nvSpPr>
        <p:spPr>
          <a:xfrm>
            <a:off x="1455098" y="8757283"/>
            <a:ext cx="302617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8" action="ppaction://hlinksldjump"/>
              </a:rPr>
              <a:t>The USD price changes</a:t>
            </a:r>
            <a:endParaRPr lang="ru-RU" sz="2000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C05FB17-B956-B6BC-0DF5-9622C68F72F6}"/>
              </a:ext>
            </a:extLst>
          </p:cNvPr>
          <p:cNvSpPr txBox="1"/>
          <p:nvPr/>
        </p:nvSpPr>
        <p:spPr>
          <a:xfrm>
            <a:off x="5848351" y="3047644"/>
            <a:ext cx="321176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9" action="ppaction://hlinksldjump"/>
              </a:rPr>
              <a:t>Top beginners’ mistakes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D16F8C9A-A56C-4ED9-70C1-4C46926142FA}"/>
              </a:ext>
            </a:extLst>
          </p:cNvPr>
          <p:cNvSpPr txBox="1"/>
          <p:nvPr/>
        </p:nvSpPr>
        <p:spPr>
          <a:xfrm>
            <a:off x="6305552" y="4168404"/>
            <a:ext cx="208121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dirty="0">
                <a:solidFill>
                  <a:srgbClr val="09544F"/>
                </a:solidFill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0" action="ppaction://hlinksldjump"/>
              </a:rPr>
              <a:t>T</a:t>
            </a:r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0" action="ppaction://hlinksldjump"/>
              </a:rPr>
              <a:t>rader’s routine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B5FEBA7-155A-9E88-B532-DAD0FCC683CD}"/>
              </a:ext>
            </a:extLst>
          </p:cNvPr>
          <p:cNvSpPr txBox="1"/>
          <p:nvPr/>
        </p:nvSpPr>
        <p:spPr>
          <a:xfrm>
            <a:off x="6329361" y="5303568"/>
            <a:ext cx="227171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1" action="ppaction://hlinksldjump"/>
              </a:rPr>
              <a:t>Trading on news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59FCC5AF-10E7-41F3-D4E4-1FA33AC55C10}"/>
              </a:ext>
            </a:extLst>
          </p:cNvPr>
          <p:cNvSpPr txBox="1"/>
          <p:nvPr/>
        </p:nvSpPr>
        <p:spPr>
          <a:xfrm>
            <a:off x="5878899" y="6452946"/>
            <a:ext cx="321176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2" action="ppaction://hlinksldjump"/>
              </a:rPr>
              <a:t>Trading indicators’ usage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DBC996D-CD5C-780D-6577-1B6E0D6F8A8E}"/>
              </a:ext>
            </a:extLst>
          </p:cNvPr>
          <p:cNvSpPr txBox="1"/>
          <p:nvPr/>
        </p:nvSpPr>
        <p:spPr>
          <a:xfrm>
            <a:off x="5409545" y="7624754"/>
            <a:ext cx="403925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3" action="ppaction://hlinksldjump"/>
              </a:rPr>
              <a:t>Choosing the best time to trade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AA6DB9DC-D301-4E29-3B0D-78266D321678}"/>
              </a:ext>
            </a:extLst>
          </p:cNvPr>
          <p:cNvSpPr txBox="1"/>
          <p:nvPr/>
        </p:nvSpPr>
        <p:spPr>
          <a:xfrm>
            <a:off x="6553267" y="8745604"/>
            <a:ext cx="169538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rgbClr val="09544F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4" action="ppaction://hlinksldjump"/>
              </a:rPr>
              <a:t>Gold trading</a:t>
            </a:r>
            <a:endParaRPr lang="en-US" sz="2000" b="0" i="0" dirty="0">
              <a:solidFill>
                <a:srgbClr val="09544F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rgbClr val="09544F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9595006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icture containing text, sign&#10;&#10;Description automatically generated">
            <a:extLst>
              <a:ext uri="{FF2B5EF4-FFF2-40B4-BE49-F238E27FC236}">
                <a16:creationId xmlns:a16="http://schemas.microsoft.com/office/drawing/2014/main" id="{1ACF192B-9996-6CCD-9AF8-F0C93A84518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5084461-93D0-C5B0-2B95-8878BB1D09AB}"/>
              </a:ext>
            </a:extLst>
          </p:cNvPr>
          <p:cNvSpPr txBox="1"/>
          <p:nvPr/>
        </p:nvSpPr>
        <p:spPr>
          <a:xfrm>
            <a:off x="1800232" y="4196980"/>
            <a:ext cx="221456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3" action="ppaction://hlinksldjump"/>
              </a:rPr>
              <a:t>Tips for newbies</a:t>
            </a:r>
            <a:endParaRPr lang="en-US" sz="200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chemeClr val="bg1"/>
              </a:solidFill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A5D5A7C-99DD-0A52-32FE-A09EFD01A17E}"/>
              </a:ext>
            </a:extLst>
          </p:cNvPr>
          <p:cNvSpPr txBox="1"/>
          <p:nvPr/>
        </p:nvSpPr>
        <p:spPr>
          <a:xfrm>
            <a:off x="1657349" y="6464519"/>
            <a:ext cx="254317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4" action="ppaction://hlinksldjump"/>
              </a:rPr>
              <a:t>Buy or sell an asset</a:t>
            </a:r>
            <a:endParaRPr lang="ru-RU" sz="2000" dirty="0">
              <a:solidFill>
                <a:schemeClr val="bg1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2B7EB9C-8EA4-87EB-9D02-0E93507EE6E1}"/>
              </a:ext>
            </a:extLst>
          </p:cNvPr>
          <p:cNvSpPr txBox="1"/>
          <p:nvPr/>
        </p:nvSpPr>
        <p:spPr>
          <a:xfrm>
            <a:off x="1592896" y="3033356"/>
            <a:ext cx="2799967" cy="4098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5" action="ppaction://hlinksldjump"/>
              </a:rPr>
              <a:t>Favorite instruments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57411AB2-F80E-E4F0-D76E-743AC52F811C}"/>
              </a:ext>
            </a:extLst>
          </p:cNvPr>
          <p:cNvSpPr txBox="1"/>
          <p:nvPr/>
        </p:nvSpPr>
        <p:spPr>
          <a:xfrm>
            <a:off x="1857379" y="5327624"/>
            <a:ext cx="208597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6" action="ppaction://hlinksldjump"/>
              </a:rPr>
              <a:t>Forex trading is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chemeClr val="bg1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C8B06A3-38C5-B4F9-AC0D-9EF2740E2B8F}"/>
              </a:ext>
            </a:extLst>
          </p:cNvPr>
          <p:cNvSpPr txBox="1"/>
          <p:nvPr/>
        </p:nvSpPr>
        <p:spPr>
          <a:xfrm>
            <a:off x="1471610" y="7594129"/>
            <a:ext cx="293823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7" action="ppaction://hlinksldjump"/>
              </a:rPr>
              <a:t>Trading ideas for $100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C501F20-0E13-450B-65A0-F25745D85DB6}"/>
              </a:ext>
            </a:extLst>
          </p:cNvPr>
          <p:cNvSpPr txBox="1"/>
          <p:nvPr/>
        </p:nvSpPr>
        <p:spPr>
          <a:xfrm>
            <a:off x="1455098" y="8757283"/>
            <a:ext cx="302617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8" action="ppaction://hlinksldjump"/>
              </a:rPr>
              <a:t>The USD price changes</a:t>
            </a:r>
            <a:endParaRPr lang="ru-RU" sz="2000" dirty="0">
              <a:solidFill>
                <a:schemeClr val="bg1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48E82037-763D-3263-377A-90AF6843FCAD}"/>
              </a:ext>
            </a:extLst>
          </p:cNvPr>
          <p:cNvSpPr txBox="1"/>
          <p:nvPr/>
        </p:nvSpPr>
        <p:spPr>
          <a:xfrm>
            <a:off x="5848351" y="3047644"/>
            <a:ext cx="321176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9" action="ppaction://hlinksldjump"/>
              </a:rPr>
              <a:t>Top beginners’ mistakes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1767BE7-AC92-1BF5-9E72-1165F3F2DADC}"/>
              </a:ext>
            </a:extLst>
          </p:cNvPr>
          <p:cNvSpPr txBox="1"/>
          <p:nvPr/>
        </p:nvSpPr>
        <p:spPr>
          <a:xfrm>
            <a:off x="6305552" y="4168404"/>
            <a:ext cx="208121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dirty="0">
                <a:solidFill>
                  <a:schemeClr val="bg1"/>
                </a:solidFill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0" action="ppaction://hlinksldjump"/>
              </a:rPr>
              <a:t>T</a:t>
            </a:r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0" action="ppaction://hlinksldjump"/>
              </a:rPr>
              <a:t>rader’s routine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C7929FB-A8ED-051D-BE70-4B5F95E2317A}"/>
              </a:ext>
            </a:extLst>
          </p:cNvPr>
          <p:cNvSpPr txBox="1"/>
          <p:nvPr/>
        </p:nvSpPr>
        <p:spPr>
          <a:xfrm>
            <a:off x="6329361" y="5303568"/>
            <a:ext cx="227171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1" action="ppaction://hlinksldjump"/>
              </a:rPr>
              <a:t>Trading on news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06C09A4-FFC2-86A7-48EA-34E9C6E754F9}"/>
              </a:ext>
            </a:extLst>
          </p:cNvPr>
          <p:cNvSpPr txBox="1"/>
          <p:nvPr/>
        </p:nvSpPr>
        <p:spPr>
          <a:xfrm>
            <a:off x="5878899" y="6452946"/>
            <a:ext cx="321176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2" action="ppaction://hlinksldjump"/>
              </a:rPr>
              <a:t>Trading indicators’ usage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chemeClr val="bg1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801C959A-8655-C117-31F0-CB8D126D863D}"/>
              </a:ext>
            </a:extLst>
          </p:cNvPr>
          <p:cNvSpPr txBox="1"/>
          <p:nvPr/>
        </p:nvSpPr>
        <p:spPr>
          <a:xfrm>
            <a:off x="5409545" y="7624754"/>
            <a:ext cx="403925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3" action="ppaction://hlinksldjump"/>
              </a:rPr>
              <a:t>Choosing the best time to trade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chemeClr val="bg1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10CD90CA-213D-52DD-B399-F0B79A4DC215}"/>
              </a:ext>
            </a:extLst>
          </p:cNvPr>
          <p:cNvSpPr txBox="1"/>
          <p:nvPr/>
        </p:nvSpPr>
        <p:spPr>
          <a:xfrm>
            <a:off x="6553267" y="8745604"/>
            <a:ext cx="169538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b="0" i="0" dirty="0">
                <a:solidFill>
                  <a:schemeClr val="bg1"/>
                </a:solidFill>
                <a:effectLst/>
                <a:latin typeface="Inter" panose="020B0502030000000004" pitchFamily="34" charset="0"/>
                <a:ea typeface="Inter" panose="020B0502030000000004" pitchFamily="34" charset="0"/>
                <a:cs typeface="Inter" panose="020B0502030000000004" pitchFamily="34" charset="0"/>
                <a:hlinkClick r:id="rId14" action="ppaction://hlinksldjump"/>
              </a:rPr>
              <a:t>Gold trading</a:t>
            </a:r>
            <a:endParaRPr lang="en-US" sz="2000" b="0" i="0" dirty="0">
              <a:solidFill>
                <a:schemeClr val="bg1"/>
              </a:solidFill>
              <a:effectLst/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  <a:p>
            <a:endParaRPr lang="ru-RU" sz="2000" dirty="0">
              <a:solidFill>
                <a:schemeClr val="bg1"/>
              </a:solidFill>
              <a:latin typeface="Inter" panose="020B0502030000000004" pitchFamily="34" charset="0"/>
              <a:ea typeface="Inter" panose="020B0502030000000004" pitchFamily="34" charset="0"/>
              <a:cs typeface="Inter" panose="020B05020300000000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2399163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111BA381-1162-C5EC-6931-DB2946B65A5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100823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88F3FCC0-C074-D520-A005-D2AA1C32F2A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524677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4108E167-8A6D-3A23-3279-43D7F490A25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008110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Description automatically generated with medium confidence">
            <a:extLst>
              <a:ext uri="{FF2B5EF4-FFF2-40B4-BE49-F238E27FC236}">
                <a16:creationId xmlns:a16="http://schemas.microsoft.com/office/drawing/2014/main" id="{B3DAE005-7221-DFD3-F4C1-59DC950D6BA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095205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803DD294-D708-1FB5-B7F1-9B526A4F16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882273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69C26A32-66F5-ABA1-266C-2F01B909D31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7888202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54F8C30F-F859-0730-DD9F-758E35DC1E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7736301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Description automatically generated with medium confidence">
            <a:extLst>
              <a:ext uri="{FF2B5EF4-FFF2-40B4-BE49-F238E27FC236}">
                <a16:creationId xmlns:a16="http://schemas.microsoft.com/office/drawing/2014/main" id="{84F2756F-9835-1874-0853-21B0D63A96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171531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, rectangle&#10;&#10;Description automatically generated">
            <a:extLst>
              <a:ext uri="{FF2B5EF4-FFF2-40B4-BE49-F238E27FC236}">
                <a16:creationId xmlns:a16="http://schemas.microsoft.com/office/drawing/2014/main" id="{F19832B9-9AB3-086D-47FA-3BD076B2D0D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458397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B8050AE9-07D9-85C3-03A5-9BB48F2B38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24988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, rectangle&#10;&#10;Description automatically generated">
            <a:extLst>
              <a:ext uri="{FF2B5EF4-FFF2-40B4-BE49-F238E27FC236}">
                <a16:creationId xmlns:a16="http://schemas.microsoft.com/office/drawing/2014/main" id="{F604AEB5-7D18-A249-6EED-8F0D10ABA3B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37891079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3295C290-DD72-53AD-6936-E41C4CCB23A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17965596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376AA9D0-2BA6-48BD-EA31-84CDAD0F7B4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85785071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Description automatically generated with medium confidence">
            <a:extLst>
              <a:ext uri="{FF2B5EF4-FFF2-40B4-BE49-F238E27FC236}">
                <a16:creationId xmlns:a16="http://schemas.microsoft.com/office/drawing/2014/main" id="{6CCBC865-D97D-5DA2-3152-124869155D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167149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B761D4D9-95C7-7161-7496-3C29C21208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758818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ack rectangle with white text&#10;&#10;Description automatically generated with low confidence">
            <a:extLst>
              <a:ext uri="{FF2B5EF4-FFF2-40B4-BE49-F238E27FC236}">
                <a16:creationId xmlns:a16="http://schemas.microsoft.com/office/drawing/2014/main" id="{BA22EE25-8325-5563-74EE-C136FAD76B9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9302622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3AF92D29-369A-5149-9717-42506C5E953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6201070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 with medium confidence">
            <a:extLst>
              <a:ext uri="{FF2B5EF4-FFF2-40B4-BE49-F238E27FC236}">
                <a16:creationId xmlns:a16="http://schemas.microsoft.com/office/drawing/2014/main" id="{182D580A-CEEF-B049-17F0-0283B3C961B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8133047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AD95B97B-BFB7-AE1C-9ACB-DC772A3B876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0345228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Description automatically generated with medium confidence">
            <a:extLst>
              <a:ext uri="{FF2B5EF4-FFF2-40B4-BE49-F238E27FC236}">
                <a16:creationId xmlns:a16="http://schemas.microsoft.com/office/drawing/2014/main" id="{9DEFC692-69FA-C391-420D-A91C9C3CB71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7978561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6338FC2E-AD74-ADFD-C82D-E027A0D24F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4791083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2A236CEF-2666-0F47-BD8E-68438B2926C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9162267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735C7462-7213-3840-56C0-C70E8C57EE3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328204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">
            <a:extLst>
              <a:ext uri="{FF2B5EF4-FFF2-40B4-BE49-F238E27FC236}">
                <a16:creationId xmlns:a16="http://schemas.microsoft.com/office/drawing/2014/main" id="{3CFAE3CE-CE08-FF5F-FD8C-9C0E790EF44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2870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5941277"/>
      </p:ext>
    </p:extLst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10149</TotalTime>
  <Words>116</Words>
  <Application>Microsoft Office PowerPoint</Application>
  <PresentationFormat>Custom</PresentationFormat>
  <Paragraphs>33</Paragraphs>
  <Slides>43</Slides>
  <Notes>12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43</vt:i4>
      </vt:variant>
    </vt:vector>
  </HeadingPairs>
  <TitlesOfParts>
    <vt:vector size="46" baseType="lpstr">
      <vt:lpstr>Inter</vt:lpstr>
      <vt:lpstr>Arial</vt:lpstr>
      <vt:lpstr>Simple Light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Tips for attracting new clients </dc:title>
  <cp:lastModifiedBy>Maria Krasnoperova</cp:lastModifiedBy>
  <cp:revision>16</cp:revision>
  <dcterms:modified xsi:type="dcterms:W3CDTF">2022-12-20T15:41:39Z</dcterms:modified>
</cp:coreProperties>
</file>