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74" r:id="rId2"/>
    <p:sldId id="284" r:id="rId3"/>
    <p:sldId id="286" r:id="rId4"/>
    <p:sldId id="259" r:id="rId5"/>
    <p:sldId id="260" r:id="rId6"/>
    <p:sldId id="261" r:id="rId7"/>
    <p:sldId id="277" r:id="rId8"/>
    <p:sldId id="278" r:id="rId9"/>
    <p:sldId id="265" r:id="rId10"/>
    <p:sldId id="264" r:id="rId11"/>
    <p:sldId id="287" r:id="rId12"/>
    <p:sldId id="267" r:id="rId13"/>
    <p:sldId id="280" r:id="rId14"/>
    <p:sldId id="282" r:id="rId15"/>
    <p:sldId id="270" r:id="rId16"/>
    <p:sldId id="285" r:id="rId17"/>
    <p:sldId id="288" r:id="rId18"/>
    <p:sldId id="289" r:id="rId19"/>
    <p:sldId id="290" r:id="rId20"/>
    <p:sldId id="295" r:id="rId21"/>
    <p:sldId id="296" r:id="rId22"/>
    <p:sldId id="301" r:id="rId23"/>
    <p:sldId id="302" r:id="rId24"/>
    <p:sldId id="314" r:id="rId25"/>
    <p:sldId id="313" r:id="rId26"/>
    <p:sldId id="293" r:id="rId27"/>
    <p:sldId id="294" r:id="rId28"/>
    <p:sldId id="303" r:id="rId29"/>
    <p:sldId id="304" r:id="rId30"/>
    <p:sldId id="311" r:id="rId31"/>
    <p:sldId id="312" r:id="rId32"/>
    <p:sldId id="291" r:id="rId33"/>
    <p:sldId id="292" r:id="rId34"/>
    <p:sldId id="307" r:id="rId35"/>
    <p:sldId id="308" r:id="rId36"/>
    <p:sldId id="309" r:id="rId37"/>
    <p:sldId id="310" r:id="rId38"/>
    <p:sldId id="297" r:id="rId39"/>
    <p:sldId id="298" r:id="rId40"/>
    <p:sldId id="299" r:id="rId41"/>
    <p:sldId id="300" r:id="rId42"/>
    <p:sldId id="305" r:id="rId43"/>
    <p:sldId id="306" r:id="rId44"/>
  </p:sldIdLst>
  <p:sldSz cx="10287000" cy="10287000"/>
  <p:notesSz cx="6858000" cy="9144000"/>
  <p:embeddedFontLst>
    <p:embeddedFont>
      <p:font typeface="Inter" panose="020B05020300000000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49" userDrawn="1">
          <p15:clr>
            <a:srgbClr val="A4A3A4"/>
          </p15:clr>
        </p15:guide>
        <p15:guide id="2" pos="3240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orient="horz" pos="1743" userDrawn="1">
          <p15:clr>
            <a:srgbClr val="A4A3A4"/>
          </p15:clr>
        </p15:guide>
        <p15:guide id="5" pos="432" userDrawn="1">
          <p15:clr>
            <a:srgbClr val="A4A3A4"/>
          </p15:clr>
        </p15:guide>
        <p15:guide id="6" orient="horz" pos="3240" userDrawn="1">
          <p15:clr>
            <a:srgbClr val="A4A3A4"/>
          </p15:clr>
        </p15:guide>
        <p15:guide id="7" pos="1789" userDrawn="1">
          <p15:clr>
            <a:srgbClr val="A4A3A4"/>
          </p15:clr>
        </p15:guide>
        <p15:guide id="8" pos="46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44F"/>
    <a:srgbClr val="D9EEED"/>
    <a:srgbClr val="00BE40"/>
    <a:srgbClr val="FF4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ACC118-DAC8-4AF1-908F-8BD879667C20}">
  <a:tblStyle styleId="{A9ACC118-DAC8-4AF1-908F-8BD879667C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472" autoAdjust="0"/>
  </p:normalViewPr>
  <p:slideViewPr>
    <p:cSldViewPr snapToGrid="0">
      <p:cViewPr varScale="1">
        <p:scale>
          <a:sx n="54" d="100"/>
          <a:sy n="54" d="100"/>
        </p:scale>
        <p:origin x="1987" y="77"/>
      </p:cViewPr>
      <p:guideLst>
        <p:guide orient="horz" pos="3149"/>
        <p:guide pos="3240"/>
        <p:guide orient="horz" pos="816"/>
        <p:guide orient="horz" pos="1743"/>
        <p:guide pos="432"/>
        <p:guide orient="horz" pos="3240"/>
        <p:guide pos="1789"/>
        <p:guide pos="46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e5508f26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e5508f26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359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f1a5f2516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f1a5f2516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37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8661dfd495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8661dfd495_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8661dfd495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8661dfd495_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5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e5508f26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e5508f26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e5508f26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e5508f26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e5508f26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e5508f26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e5508f26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e5508f26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43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e5508f26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e5508f26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58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661dfd4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661dfd49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e5508f26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e5508f26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f1a5f2516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f1a5f2516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4301700"/>
            <a:ext cx="9585675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75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75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350" lvl="0" indent="-38576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28700" lvl="1" indent="-35718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43050" lvl="2" indent="-35718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57400" lvl="3" indent="-35718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71750" lvl="4" indent="-35718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86100" lvl="5" indent="-35718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00450" lvl="6" indent="-35718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14800" lvl="7" indent="-35718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29150" lvl="8" indent="-35718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75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2" y="2304950"/>
            <a:ext cx="4499888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350" lvl="0" indent="-35718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75"/>
            </a:lvl1pPr>
            <a:lvl2pPr marL="1028700" lvl="1" indent="-3429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2pPr>
            <a:lvl3pPr marL="1543050" lvl="2" indent="-3429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3pPr>
            <a:lvl4pPr marL="2057400" lvl="3" indent="-3429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4pPr>
            <a:lvl5pPr marL="2571750" lvl="4" indent="-3429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5pPr>
            <a:lvl6pPr marL="3086100" lvl="5" indent="-3429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6pPr>
            <a:lvl7pPr marL="3600450" lvl="6" indent="-3429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7pPr>
            <a:lvl8pPr marL="4114800" lvl="7" indent="-3429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8pPr>
            <a:lvl9pPr marL="4629150" lvl="8" indent="-3429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2304950"/>
            <a:ext cx="4499888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350" lvl="0" indent="-35718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75"/>
            </a:lvl1pPr>
            <a:lvl2pPr marL="1028700" lvl="1" indent="-3429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2pPr>
            <a:lvl3pPr marL="1543050" lvl="2" indent="-3429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3pPr>
            <a:lvl4pPr marL="2057400" lvl="3" indent="-3429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4pPr>
            <a:lvl5pPr marL="2571750" lvl="4" indent="-3429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5pPr>
            <a:lvl6pPr marL="3086100" lvl="5" indent="-3429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6pPr>
            <a:lvl7pPr marL="3600450" lvl="6" indent="-3429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7pPr>
            <a:lvl8pPr marL="4114800" lvl="7" indent="-3429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8pPr>
            <a:lvl9pPr marL="4629150" lvl="8" indent="-3429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75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350" lvl="0" indent="-3429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1pPr>
            <a:lvl2pPr marL="1028700" lvl="1" indent="-3429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2pPr>
            <a:lvl3pPr marL="1543050" lvl="2" indent="-3429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3pPr>
            <a:lvl4pPr marL="2057400" lvl="3" indent="-3429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4pPr>
            <a:lvl5pPr marL="2571750" lvl="4" indent="-3429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5pPr>
            <a:lvl6pPr marL="3086100" lvl="5" indent="-3429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6pPr>
            <a:lvl7pPr marL="3600450" lvl="6" indent="-3429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7pPr>
            <a:lvl8pPr marL="4114800" lvl="7" indent="-3429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8pPr>
            <a:lvl9pPr marL="4629150" lvl="8" indent="-3429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900300"/>
            <a:ext cx="7163775" cy="8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2853" tIns="102853" rIns="102853" bIns="1028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8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2466350"/>
            <a:ext cx="4550850" cy="29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5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5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5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5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5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5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5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5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5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5606150"/>
            <a:ext cx="4550850" cy="24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1448150"/>
            <a:ext cx="4316625" cy="7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14350" lvl="0" indent="-38576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28700" lvl="1" indent="-35718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43050" lvl="2" indent="-35718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57400" lvl="3" indent="-35718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71750" lvl="4" indent="-35718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86100" lvl="5" indent="-35718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00450" lvl="6" indent="-35718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14800" lvl="7" indent="-35718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29150" lvl="8" indent="-35718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8461150"/>
            <a:ext cx="6748650" cy="12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14350" lvl="0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2212250"/>
            <a:ext cx="9585675" cy="39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6304450"/>
            <a:ext cx="9585675" cy="26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350" lvl="0" indent="-38576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28700" lvl="1" indent="-357188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43050" lvl="2" indent="-35718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57400" lvl="3" indent="-35718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71750" lvl="4" indent="-357188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86100" lvl="5" indent="-35718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00450" lvl="6" indent="-35718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14800" lvl="7" indent="-357188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29150" lvl="8" indent="-35718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EE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75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75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288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125">
                <a:solidFill>
                  <a:schemeClr val="dk2"/>
                </a:solidFill>
              </a:defRPr>
            </a:lvl1pPr>
            <a:lvl2pPr lvl="1" algn="r">
              <a:buNone/>
              <a:defRPr sz="1125">
                <a:solidFill>
                  <a:schemeClr val="dk2"/>
                </a:solidFill>
              </a:defRPr>
            </a:lvl2pPr>
            <a:lvl3pPr lvl="2" algn="r">
              <a:buNone/>
              <a:defRPr sz="1125">
                <a:solidFill>
                  <a:schemeClr val="dk2"/>
                </a:solidFill>
              </a:defRPr>
            </a:lvl3pPr>
            <a:lvl4pPr lvl="3" algn="r">
              <a:buNone/>
              <a:defRPr sz="1125">
                <a:solidFill>
                  <a:schemeClr val="dk2"/>
                </a:solidFill>
              </a:defRPr>
            </a:lvl4pPr>
            <a:lvl5pPr lvl="4" algn="r">
              <a:buNone/>
              <a:defRPr sz="1125">
                <a:solidFill>
                  <a:schemeClr val="dk2"/>
                </a:solidFill>
              </a:defRPr>
            </a:lvl5pPr>
            <a:lvl6pPr lvl="5" algn="r">
              <a:buNone/>
              <a:defRPr sz="1125">
                <a:solidFill>
                  <a:schemeClr val="dk2"/>
                </a:solidFill>
              </a:defRPr>
            </a:lvl6pPr>
            <a:lvl7pPr lvl="6" algn="r">
              <a:buNone/>
              <a:defRPr sz="1125">
                <a:solidFill>
                  <a:schemeClr val="dk2"/>
                </a:solidFill>
              </a:defRPr>
            </a:lvl7pPr>
            <a:lvl8pPr lvl="7" algn="r">
              <a:buNone/>
              <a:defRPr sz="1125">
                <a:solidFill>
                  <a:schemeClr val="dk2"/>
                </a:solidFill>
              </a:defRPr>
            </a:lvl8pPr>
            <a:lvl9pPr lvl="8" algn="r">
              <a:buNone/>
              <a:defRPr sz="112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40.xml"/><Relationship Id="rId3" Type="http://schemas.openxmlformats.org/officeDocument/2006/relationships/slide" Target="slide22.xml"/><Relationship Id="rId7" Type="http://schemas.openxmlformats.org/officeDocument/2006/relationships/slide" Target="slide28.xml"/><Relationship Id="rId12" Type="http://schemas.openxmlformats.org/officeDocument/2006/relationships/slide" Target="slide3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24.xml"/><Relationship Id="rId11" Type="http://schemas.openxmlformats.org/officeDocument/2006/relationships/slide" Target="slide36.xml"/><Relationship Id="rId5" Type="http://schemas.openxmlformats.org/officeDocument/2006/relationships/slide" Target="slide20.xml"/><Relationship Id="rId10" Type="http://schemas.openxmlformats.org/officeDocument/2006/relationships/slide" Target="slide34.xml"/><Relationship Id="rId4" Type="http://schemas.openxmlformats.org/officeDocument/2006/relationships/slide" Target="slide26.xml"/><Relationship Id="rId9" Type="http://schemas.openxmlformats.org/officeDocument/2006/relationships/slide" Target="slide32.xml"/><Relationship Id="rId14" Type="http://schemas.openxmlformats.org/officeDocument/2006/relationships/slide" Target="slide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41.xml"/><Relationship Id="rId3" Type="http://schemas.openxmlformats.org/officeDocument/2006/relationships/slide" Target="slide23.xml"/><Relationship Id="rId7" Type="http://schemas.openxmlformats.org/officeDocument/2006/relationships/slide" Target="slide29.xml"/><Relationship Id="rId12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25.xml"/><Relationship Id="rId11" Type="http://schemas.openxmlformats.org/officeDocument/2006/relationships/slide" Target="slide37.xml"/><Relationship Id="rId5" Type="http://schemas.openxmlformats.org/officeDocument/2006/relationships/slide" Target="slide21.xml"/><Relationship Id="rId10" Type="http://schemas.openxmlformats.org/officeDocument/2006/relationships/slide" Target="slide35.xml"/><Relationship Id="rId4" Type="http://schemas.openxmlformats.org/officeDocument/2006/relationships/slide" Target="slide27.xml"/><Relationship Id="rId9" Type="http://schemas.openxmlformats.org/officeDocument/2006/relationships/slide" Target="slide33.xml"/><Relationship Id="rId14" Type="http://schemas.openxmlformats.org/officeDocument/2006/relationships/slide" Target="slide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6CB7DD-D0A9-1786-D6F6-B707796C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003F80B5-4E96-EE4F-23BC-9E1EBA33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0C4BE4B-DDE8-63D9-2337-5BA14642D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69223-55C3-5F21-23FA-DF085A8F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A80C4C4-4BA7-8556-1606-04E54FCB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0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reenshot, green, street&#10;&#10;Description automatically generated">
            <a:extLst>
              <a:ext uri="{FF2B5EF4-FFF2-40B4-BE49-F238E27FC236}">
                <a16:creationId xmlns:a16="http://schemas.microsoft.com/office/drawing/2014/main" id="{6EEA2E4E-02CF-8A0A-258C-FF835E54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A440E1-2363-52DC-2698-4D10F4D8241F}"/>
              </a:ext>
            </a:extLst>
          </p:cNvPr>
          <p:cNvSpPr txBox="1"/>
          <p:nvPr/>
        </p:nvSpPr>
        <p:spPr>
          <a:xfrm>
            <a:off x="1090614" y="6528108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Açık</a:t>
            </a:r>
            <a:r>
              <a:rPr lang="en-US" sz="1800" b="1" dirty="0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 </a:t>
            </a:r>
            <a:r>
              <a:rPr lang="en-US" sz="1800" b="1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Şablonlar</a:t>
            </a:r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828FA-5F19-5587-D1A1-F75E233E60B7}"/>
              </a:ext>
            </a:extLst>
          </p:cNvPr>
          <p:cNvSpPr txBox="1"/>
          <p:nvPr/>
        </p:nvSpPr>
        <p:spPr>
          <a:xfrm>
            <a:off x="3891914" y="6514301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Koyu</a:t>
            </a:r>
            <a:r>
              <a:rPr lang="en-US" sz="1800" b="1" dirty="0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 </a:t>
            </a:r>
            <a:r>
              <a:rPr lang="en-US" sz="1800" b="1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Şablonlar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1716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D76B1A5-F4BA-5095-4DD7-ADE9BC22C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B5832-8573-684A-DD62-518BCEEAD2D6}"/>
              </a:ext>
            </a:extLst>
          </p:cNvPr>
          <p:cNvSpPr txBox="1"/>
          <p:nvPr/>
        </p:nvSpPr>
        <p:spPr>
          <a:xfrm>
            <a:off x="356181" y="6786562"/>
            <a:ext cx="7101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İsminizi</a:t>
            </a:r>
            <a:r>
              <a:rPr lang="en-US" sz="4800" b="1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 </a:t>
            </a:r>
            <a:r>
              <a:rPr lang="en-US" sz="4800" b="1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Buraya</a:t>
            </a:r>
            <a:r>
              <a:rPr lang="en-US" sz="4800" b="1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 </a:t>
            </a:r>
            <a:r>
              <a:rPr lang="en-US" sz="4800" b="1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Yazın</a:t>
            </a:r>
            <a:endParaRPr lang="ru-RU" sz="6000" b="1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8A352-5EAA-3016-96B7-614C0D05594D}"/>
              </a:ext>
            </a:extLst>
          </p:cNvPr>
          <p:cNvSpPr txBox="1"/>
          <p:nvPr/>
        </p:nvSpPr>
        <p:spPr>
          <a:xfrm>
            <a:off x="470481" y="9467849"/>
            <a:ext cx="46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örnek</a:t>
            </a:r>
            <a:r>
              <a:rPr lang="en-US" sz="2400" dirty="0">
                <a:solidFill>
                  <a:srgbClr val="09544F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@mail.com</a:t>
            </a:r>
            <a:endParaRPr lang="ru-RU" sz="2400" dirty="0">
              <a:solidFill>
                <a:srgbClr val="09544F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6AFC1-F527-5F7A-39BC-DEFBA7480DB4}"/>
              </a:ext>
            </a:extLst>
          </p:cNvPr>
          <p:cNvSpPr txBox="1"/>
          <p:nvPr/>
        </p:nvSpPr>
        <p:spPr>
          <a:xfrm>
            <a:off x="470481" y="9467849"/>
            <a:ext cx="495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örnek</a:t>
            </a:r>
            <a:r>
              <a:rPr lang="en-US" sz="2400" dirty="0">
                <a:solidFill>
                  <a:srgbClr val="09544F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@mail.com</a:t>
            </a:r>
            <a:endParaRPr lang="ru-RU" sz="2400" dirty="0">
              <a:solidFill>
                <a:srgbClr val="09544F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D4F274C-9DF0-E0E1-18F8-C96F4745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0321DD-9EDA-0991-6F3C-30CFF0ACFD70}"/>
              </a:ext>
            </a:extLst>
          </p:cNvPr>
          <p:cNvSpPr txBox="1"/>
          <p:nvPr/>
        </p:nvSpPr>
        <p:spPr>
          <a:xfrm>
            <a:off x="356181" y="6786562"/>
            <a:ext cx="7101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İsminizi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Buraya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 </a:t>
            </a:r>
            <a:r>
              <a:rPr lang="en-US" sz="4800" b="1" i="0" dirty="0" err="1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Yazın</a:t>
            </a:r>
            <a:endParaRPr lang="ru-RU" sz="6000" b="1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5D54F-925C-14E4-0FE7-46E91AA9B7FD}"/>
              </a:ext>
            </a:extLst>
          </p:cNvPr>
          <p:cNvSpPr txBox="1"/>
          <p:nvPr/>
        </p:nvSpPr>
        <p:spPr>
          <a:xfrm>
            <a:off x="470481" y="9467849"/>
            <a:ext cx="324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örnek</a:t>
            </a:r>
            <a:r>
              <a:rPr lang="en-US" sz="2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@mail.com</a:t>
            </a:r>
            <a:endParaRPr lang="ru-RU" sz="24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  <a:cs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6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ebsite&#10;&#10;Description automatically generated with medium confidence">
            <a:extLst>
              <a:ext uri="{FF2B5EF4-FFF2-40B4-BE49-F238E27FC236}">
                <a16:creationId xmlns:a16="http://schemas.microsoft.com/office/drawing/2014/main" id="{E3DAC268-FBC8-C4D3-0250-E1F50934F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D9505-622C-BECD-8F3B-955999A6AB36}"/>
              </a:ext>
            </a:extLst>
          </p:cNvPr>
          <p:cNvSpPr txBox="1"/>
          <p:nvPr/>
        </p:nvSpPr>
        <p:spPr>
          <a:xfrm>
            <a:off x="1476375" y="6873240"/>
            <a:ext cx="1241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Slayt</a:t>
            </a:r>
            <a:r>
              <a:rPr lang="en-US" sz="2200" dirty="0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 13</a:t>
            </a:r>
            <a:endParaRPr lang="ru-RU" sz="22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3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A8B6D72-FEDD-198D-158B-320CE537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0"/>
            <a:ext cx="10287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6723B-859B-DE75-3108-101CB6473CA5}"/>
              </a:ext>
            </a:extLst>
          </p:cNvPr>
          <p:cNvSpPr txBox="1"/>
          <p:nvPr/>
        </p:nvSpPr>
        <p:spPr>
          <a:xfrm>
            <a:off x="1056611" y="4198017"/>
            <a:ext cx="360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Yeni </a:t>
            </a:r>
            <a:r>
              <a:rPr lang="en-US" sz="180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başlayanlar</a:t>
            </a:r>
            <a:r>
              <a:rPr lang="en-US" sz="180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 </a:t>
            </a:r>
            <a:r>
              <a:rPr lang="en-US" sz="180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için</a:t>
            </a:r>
            <a:r>
              <a:rPr lang="en-US" sz="180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 </a:t>
            </a:r>
            <a:r>
              <a:rPr lang="en-US" sz="180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ipuçları</a:t>
            </a:r>
            <a:endParaRPr lang="en-US" sz="180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F8946-A4B7-CCDE-7723-0FFCBC34217D}"/>
              </a:ext>
            </a:extLst>
          </p:cNvPr>
          <p:cNvSpPr txBox="1"/>
          <p:nvPr/>
        </p:nvSpPr>
        <p:spPr>
          <a:xfrm>
            <a:off x="1457320" y="6464519"/>
            <a:ext cx="275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Bir </a:t>
            </a:r>
            <a:r>
              <a:rPr lang="en-US" sz="180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varlığı</a:t>
            </a:r>
            <a:r>
              <a:rPr lang="en-US" sz="180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 al </a:t>
            </a:r>
            <a:r>
              <a:rPr lang="en-US" sz="180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veya</a:t>
            </a:r>
            <a:r>
              <a:rPr lang="en-US" sz="180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 sat</a:t>
            </a:r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DD77C-6BED-8989-663C-502ED54814EF}"/>
              </a:ext>
            </a:extLst>
          </p:cNvPr>
          <p:cNvSpPr txBox="1"/>
          <p:nvPr/>
        </p:nvSpPr>
        <p:spPr>
          <a:xfrm>
            <a:off x="1678624" y="3033355"/>
            <a:ext cx="235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Favori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enstrümanlar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EBC09-B8D2-9C2F-E85F-59250FCAE252}"/>
              </a:ext>
            </a:extLst>
          </p:cNvPr>
          <p:cNvSpPr txBox="1"/>
          <p:nvPr/>
        </p:nvSpPr>
        <p:spPr>
          <a:xfrm>
            <a:off x="1800227" y="5327624"/>
            <a:ext cx="208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6" action="ppaction://hlinksldjump"/>
              </a:rPr>
              <a:t>Forex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6" action="ppaction://hlinksldjump"/>
              </a:rPr>
              <a:t>işlemleri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99660-2FA3-DF79-B5C9-CB2E0ED8E76F}"/>
              </a:ext>
            </a:extLst>
          </p:cNvPr>
          <p:cNvSpPr txBox="1"/>
          <p:nvPr/>
        </p:nvSpPr>
        <p:spPr>
          <a:xfrm>
            <a:off x="1385882" y="7594129"/>
            <a:ext cx="293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100$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ile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işlem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fikirleri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EAEAB-7E39-136C-1703-B48054CFA9CE}"/>
              </a:ext>
            </a:extLst>
          </p:cNvPr>
          <p:cNvSpPr txBox="1"/>
          <p:nvPr/>
        </p:nvSpPr>
        <p:spPr>
          <a:xfrm>
            <a:off x="1326506" y="8757283"/>
            <a:ext cx="302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8" action="ppaction://hlinksldjump"/>
              </a:rPr>
              <a:t>USD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8" action="ppaction://hlinksldjump"/>
              </a:rPr>
              <a:t>fiyat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8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8" action="ppaction://hlinksldjump"/>
              </a:rPr>
              <a:t>değişiklikleri</a:t>
            </a:r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5FB17-B956-B6BC-0DF5-9622C68F72F6}"/>
              </a:ext>
            </a:extLst>
          </p:cNvPr>
          <p:cNvSpPr txBox="1"/>
          <p:nvPr/>
        </p:nvSpPr>
        <p:spPr>
          <a:xfrm>
            <a:off x="5576884" y="2919052"/>
            <a:ext cx="360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Yeni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başlayanların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en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çok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yaptığı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hatalar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6F8C9A-A56C-4ED9-70C1-4C46926142FA}"/>
              </a:ext>
            </a:extLst>
          </p:cNvPr>
          <p:cNvSpPr txBox="1"/>
          <p:nvPr/>
        </p:nvSpPr>
        <p:spPr>
          <a:xfrm>
            <a:off x="6319840" y="4168404"/>
            <a:ext cx="208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0" action="ppaction://hlinksldjump"/>
              </a:rPr>
              <a:t>İşlemcinin</a:t>
            </a:r>
            <a:r>
              <a:rPr lang="en-US" sz="1800" dirty="0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0" action="ppaction://hlinksldjump"/>
              </a:rPr>
              <a:t> </a:t>
            </a:r>
            <a:r>
              <a:rPr lang="en-US" sz="1800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0" action="ppaction://hlinksldjump"/>
              </a:rPr>
              <a:t>rutini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FEBA7-155A-9E88-B532-DAD0FCC683CD}"/>
              </a:ext>
            </a:extLst>
          </p:cNvPr>
          <p:cNvSpPr txBox="1"/>
          <p:nvPr/>
        </p:nvSpPr>
        <p:spPr>
          <a:xfrm>
            <a:off x="6229345" y="5332144"/>
            <a:ext cx="227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Haberler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ile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işlem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CC5AF-10E7-41F3-D4E4-1FA33AC55C10}"/>
              </a:ext>
            </a:extLst>
          </p:cNvPr>
          <p:cNvSpPr txBox="1"/>
          <p:nvPr/>
        </p:nvSpPr>
        <p:spPr>
          <a:xfrm>
            <a:off x="5778883" y="6367218"/>
            <a:ext cx="321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İşlem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göstergelerinin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kullanımı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C996D-CD5C-780D-6577-1B6E0D6F8A8E}"/>
              </a:ext>
            </a:extLst>
          </p:cNvPr>
          <p:cNvSpPr txBox="1"/>
          <p:nvPr/>
        </p:nvSpPr>
        <p:spPr>
          <a:xfrm>
            <a:off x="5666723" y="7496165"/>
            <a:ext cx="340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İşlem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yapmak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için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en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iyi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zamanın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seçimi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6DB9DC-D301-4E29-3B0D-78266D321678}"/>
              </a:ext>
            </a:extLst>
          </p:cNvPr>
          <p:cNvSpPr txBox="1"/>
          <p:nvPr/>
        </p:nvSpPr>
        <p:spPr>
          <a:xfrm>
            <a:off x="6467539" y="8745604"/>
            <a:ext cx="183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4" action="ppaction://hlinksldjump"/>
              </a:rPr>
              <a:t>Altın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4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4" action="ppaction://hlinksldjump"/>
              </a:rPr>
              <a:t>işlemleri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5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AD062C-2891-C48F-3C17-264A621DF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4A8F2F-09D7-D022-5402-486A4D8D4988}"/>
              </a:ext>
            </a:extLst>
          </p:cNvPr>
          <p:cNvSpPr txBox="1"/>
          <p:nvPr/>
        </p:nvSpPr>
        <p:spPr>
          <a:xfrm>
            <a:off x="1056611" y="4198017"/>
            <a:ext cx="360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Yeni </a:t>
            </a:r>
            <a:r>
              <a:rPr lang="en-US" sz="180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başlayanlar</a:t>
            </a:r>
            <a:r>
              <a:rPr lang="en-US" sz="180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 </a:t>
            </a:r>
            <a:r>
              <a:rPr lang="en-US" sz="180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için</a:t>
            </a:r>
            <a:r>
              <a:rPr lang="en-US" sz="180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 </a:t>
            </a:r>
            <a:r>
              <a:rPr lang="en-US" sz="180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3" action="ppaction://hlinksldjump"/>
              </a:rPr>
              <a:t>ipuçları</a:t>
            </a:r>
            <a:endParaRPr lang="en-US" sz="180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B524D2-D3C1-FB37-81F2-93BCCCFC3084}"/>
              </a:ext>
            </a:extLst>
          </p:cNvPr>
          <p:cNvSpPr txBox="1"/>
          <p:nvPr/>
        </p:nvSpPr>
        <p:spPr>
          <a:xfrm>
            <a:off x="1457320" y="6464519"/>
            <a:ext cx="275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Bir </a:t>
            </a:r>
            <a:r>
              <a:rPr lang="en-US" sz="180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varlığı</a:t>
            </a:r>
            <a:r>
              <a:rPr lang="en-US" sz="180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 al </a:t>
            </a:r>
            <a:r>
              <a:rPr lang="en-US" sz="180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veya</a:t>
            </a:r>
            <a:r>
              <a:rPr lang="en-US" sz="180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 sat</a:t>
            </a:r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CDC216-6E4E-8790-52FB-69D4B900D51A}"/>
              </a:ext>
            </a:extLst>
          </p:cNvPr>
          <p:cNvSpPr txBox="1"/>
          <p:nvPr/>
        </p:nvSpPr>
        <p:spPr>
          <a:xfrm>
            <a:off x="1678624" y="3033355"/>
            <a:ext cx="235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Favori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enstrümanlar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473EDC-84B6-9B50-8DCC-285F048CC59C}"/>
              </a:ext>
            </a:extLst>
          </p:cNvPr>
          <p:cNvSpPr txBox="1"/>
          <p:nvPr/>
        </p:nvSpPr>
        <p:spPr>
          <a:xfrm>
            <a:off x="1800227" y="5327624"/>
            <a:ext cx="208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6" action="ppaction://hlinksldjump"/>
              </a:rPr>
              <a:t>Forex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6" action="ppaction://hlinksldjump"/>
              </a:rPr>
              <a:t>işlemleri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B04E9-8E03-54E3-F4CB-D211A2670927}"/>
              </a:ext>
            </a:extLst>
          </p:cNvPr>
          <p:cNvSpPr txBox="1"/>
          <p:nvPr/>
        </p:nvSpPr>
        <p:spPr>
          <a:xfrm>
            <a:off x="1385882" y="7594129"/>
            <a:ext cx="293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100$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ile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işlem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7" action="ppaction://hlinksldjump"/>
              </a:rPr>
              <a:t>fikirleri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05E2CC-C244-D37C-46CF-46D9B76DFEAF}"/>
              </a:ext>
            </a:extLst>
          </p:cNvPr>
          <p:cNvSpPr txBox="1"/>
          <p:nvPr/>
        </p:nvSpPr>
        <p:spPr>
          <a:xfrm>
            <a:off x="1326506" y="8757283"/>
            <a:ext cx="302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8" action="ppaction://hlinksldjump"/>
              </a:rPr>
              <a:t>USD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8" action="ppaction://hlinksldjump"/>
              </a:rPr>
              <a:t>fiyat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8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8" action="ppaction://hlinksldjump"/>
              </a:rPr>
              <a:t>değişiklikleri</a:t>
            </a:r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C00275-80A6-DC83-F42C-44D074031EE5}"/>
              </a:ext>
            </a:extLst>
          </p:cNvPr>
          <p:cNvSpPr txBox="1"/>
          <p:nvPr/>
        </p:nvSpPr>
        <p:spPr>
          <a:xfrm>
            <a:off x="5576884" y="2919052"/>
            <a:ext cx="360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Yeni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başlayanların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en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çok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yaptığı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9" action="ppaction://hlinksldjump"/>
              </a:rPr>
              <a:t>hatalar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DB2A56-9BC3-D60B-7DF0-16136EC3F5CA}"/>
              </a:ext>
            </a:extLst>
          </p:cNvPr>
          <p:cNvSpPr txBox="1"/>
          <p:nvPr/>
        </p:nvSpPr>
        <p:spPr>
          <a:xfrm>
            <a:off x="6319840" y="4168404"/>
            <a:ext cx="208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0" action="ppaction://hlinksldjump"/>
              </a:rPr>
              <a:t>İşlemcinin</a:t>
            </a:r>
            <a:r>
              <a:rPr lang="en-US" sz="1800" dirty="0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0" action="ppaction://hlinksldjump"/>
              </a:rPr>
              <a:t> </a:t>
            </a:r>
            <a:r>
              <a:rPr lang="en-US" sz="1800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0" action="ppaction://hlinksldjump"/>
              </a:rPr>
              <a:t>rutini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4693F6-43ED-70F1-F707-56E0CEED9401}"/>
              </a:ext>
            </a:extLst>
          </p:cNvPr>
          <p:cNvSpPr txBox="1"/>
          <p:nvPr/>
        </p:nvSpPr>
        <p:spPr>
          <a:xfrm>
            <a:off x="6229345" y="5332144"/>
            <a:ext cx="227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Haberler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ile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1" action="ppaction://hlinksldjump"/>
              </a:rPr>
              <a:t>işlem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6D4FB0-9B94-CB28-0682-F17C71F62435}"/>
              </a:ext>
            </a:extLst>
          </p:cNvPr>
          <p:cNvSpPr txBox="1"/>
          <p:nvPr/>
        </p:nvSpPr>
        <p:spPr>
          <a:xfrm>
            <a:off x="5778883" y="6367218"/>
            <a:ext cx="321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İşlem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göstergelerinin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2" action="ppaction://hlinksldjump"/>
              </a:rPr>
              <a:t>kullanımı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2D7752-CE4C-F531-DAEC-2B448422DFE5}"/>
              </a:ext>
            </a:extLst>
          </p:cNvPr>
          <p:cNvSpPr txBox="1"/>
          <p:nvPr/>
        </p:nvSpPr>
        <p:spPr>
          <a:xfrm>
            <a:off x="5666723" y="7496165"/>
            <a:ext cx="340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İşlem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yapmak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için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en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iyi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zamanın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3" action="ppaction://hlinksldjump"/>
              </a:rPr>
              <a:t>seçimi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8943E2-4807-8D14-9B99-8A93D8B7BABB}"/>
              </a:ext>
            </a:extLst>
          </p:cNvPr>
          <p:cNvSpPr txBox="1"/>
          <p:nvPr/>
        </p:nvSpPr>
        <p:spPr>
          <a:xfrm>
            <a:off x="6467539" y="8745604"/>
            <a:ext cx="183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4" action="ppaction://hlinksldjump"/>
              </a:rPr>
              <a:t>Altın</a:t>
            </a:r>
            <a:r>
              <a:rPr lang="en-US" sz="1800" b="0" i="0" dirty="0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4" action="ppaction://hlinksldjump"/>
              </a:rPr>
              <a:t> </a:t>
            </a:r>
            <a:r>
              <a:rPr lang="en-US" sz="1800" b="0" i="0" dirty="0" err="1">
                <a:solidFill>
                  <a:srgbClr val="09544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14" action="ppaction://hlinksldjump"/>
              </a:rPr>
              <a:t>işlemleri</a:t>
            </a:r>
            <a:endParaRPr lang="en-US" sz="1800" b="0" i="0" dirty="0">
              <a:solidFill>
                <a:srgbClr val="09544F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/>
            <a:endParaRPr lang="ru-RU" sz="1800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9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C4505E1-40B8-D7CA-3B5B-F3F72B51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5718648-2918-5F2C-81CF-F2892A73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0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E64A3E6-C836-0B03-7BBC-7F026DFF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46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19C237AA-0DF0-AB54-C826-690430B2F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1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41891BD4-2CBB-A2E5-55A9-CD8D2EFB4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5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94EFC45-EF80-8DB7-3018-3A25D2D1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8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8B3007-03AB-477C-B17E-4C9D751B2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E35C4817-3031-8D70-0CAD-BA6DA835C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6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4618BA7-F466-F8E9-9CED-3C4E5CC6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5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4E2F5CCA-24E0-A899-A724-A8B62F2E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83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AB6AC344-C9FB-3710-B873-A84C861E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text&#10;&#10;Description automatically generated">
            <a:extLst>
              <a:ext uri="{FF2B5EF4-FFF2-40B4-BE49-F238E27FC236}">
                <a16:creationId xmlns:a16="http://schemas.microsoft.com/office/drawing/2014/main" id="{812E9941-0C28-CFEE-3E20-F77A29729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43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72BDF52-8AA5-3AA6-8A65-7DBEA482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91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F28BBFF-C016-D763-1581-53E24C739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5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1DB69BCE-1D26-00CE-DE55-C9376431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85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4E6FC1A2-8E63-2181-C5D7-80946AF20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1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0FCCEBCF-A3C1-6557-085F-A4F9C12A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88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CE0616A-C339-9A10-6012-4899B7FF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2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C5F2452-4181-F674-30EB-55EA51A0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1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6F7E18B-A583-10D5-1CF1-ABBDF867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33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4A7E573-4BE8-A047-FB03-240D1F06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5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EAA90036-B6EF-7487-B2E4-B42613FC8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06875" y="3403351"/>
            <a:ext cx="3000038" cy="50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03" tIns="78103" rIns="78103" bIns="78103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13"/>
              </a:spcAft>
            </a:pPr>
            <a:endParaRPr sz="1238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EAFF61F-207C-EB12-BF16-E3E312202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D8CE8BCA-7BE9-4D82-AE70-21CC68DC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1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26B42D2-150D-BACE-BA9A-6A815C56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62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593C37A-101A-CE9D-623E-8401CD217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82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EBB8D45-5143-A0AB-498B-966BFAFB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4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34DA18A-1F5B-B1EB-D229-20EE33353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75135-03AF-EE98-89DE-D83EF3FED5E9}"/>
              </a:ext>
            </a:extLst>
          </p:cNvPr>
          <p:cNvSpPr txBox="1"/>
          <p:nvPr/>
        </p:nvSpPr>
        <p:spPr>
          <a:xfrm>
            <a:off x="1357308" y="7643813"/>
            <a:ext cx="257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Açık</a:t>
            </a:r>
            <a:r>
              <a:rPr lang="en-US" sz="2000" b="1" dirty="0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 </a:t>
            </a:r>
            <a:r>
              <a:rPr lang="en-US" sz="2000" b="1" dirty="0" err="1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Şablonlara</a:t>
            </a:r>
            <a:r>
              <a:rPr lang="en-US" sz="2000" b="1" dirty="0">
                <a:solidFill>
                  <a:srgbClr val="09544F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4" action="ppaction://hlinksldjump"/>
              </a:rPr>
              <a:t> Git</a:t>
            </a:r>
            <a:endParaRPr lang="ru-RU" sz="2000" b="1" dirty="0">
              <a:solidFill>
                <a:srgbClr val="09544F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ADF59-69C9-D151-A590-BB9DC5A4F741}"/>
              </a:ext>
            </a:extLst>
          </p:cNvPr>
          <p:cNvSpPr txBox="1"/>
          <p:nvPr/>
        </p:nvSpPr>
        <p:spPr>
          <a:xfrm>
            <a:off x="1357308" y="8680730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Koyu</a:t>
            </a:r>
            <a:r>
              <a:rPr lang="en-US" sz="20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Şablonlara</a:t>
            </a:r>
            <a:r>
              <a:rPr lang="en-US" sz="20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5" action="ppaction://hlinksldjump"/>
              </a:rPr>
              <a:t> Git</a:t>
            </a:r>
            <a:endParaRPr lang="ru-RU" sz="2000" b="1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33FEB2C0-81D4-8EBF-E2CD-5EF97E4D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, swimsuit, posing&#10;&#10;Description automatically generated">
            <a:extLst>
              <a:ext uri="{FF2B5EF4-FFF2-40B4-BE49-F238E27FC236}">
                <a16:creationId xmlns:a16="http://schemas.microsoft.com/office/drawing/2014/main" id="{28FFCBA5-86D3-41CF-DAAC-BBC0858B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2D4E5BAD-580B-C965-17AA-D8DF0EC5C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F0AEC45-12C8-A431-520E-482CDB531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10232</TotalTime>
  <Words>121</Words>
  <Application>Microsoft Office PowerPoint</Application>
  <PresentationFormat>Custom</PresentationFormat>
  <Paragraphs>34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Inter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attracting new clients</dc:title>
  <dc:creator>Maria Krasnoperova</dc:creator>
  <cp:lastModifiedBy>Maria Krasnoperova</cp:lastModifiedBy>
  <cp:revision>20</cp:revision>
  <dcterms:modified xsi:type="dcterms:W3CDTF">2022-12-29T15:57:03Z</dcterms:modified>
</cp:coreProperties>
</file>