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0" r:id="rId8"/>
    <p:sldId id="262" r:id="rId9"/>
    <p:sldId id="263" r:id="rId10"/>
    <p:sldId id="265" r:id="rId11"/>
    <p:sldId id="271" r:id="rId12"/>
    <p:sldId id="266" r:id="rId13"/>
    <p:sldId id="267" r:id="rId14"/>
    <p:sldId id="268" r:id="rId15"/>
    <p:sldId id="269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4F4A"/>
    <a:srgbClr val="00BE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120" y="-5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86A2-0664-4016-BA71-0D0984C10E71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CB253-340E-4689-BF33-7673017EC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652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86A2-0664-4016-BA71-0D0984C10E71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CB253-340E-4689-BF33-7673017EC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602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86A2-0664-4016-BA71-0D0984C10E71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CB253-340E-4689-BF33-7673017EC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767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86A2-0664-4016-BA71-0D0984C10E71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CB253-340E-4689-BF33-7673017EC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473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86A2-0664-4016-BA71-0D0984C10E71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CB253-340E-4689-BF33-7673017EC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974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86A2-0664-4016-BA71-0D0984C10E71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CB253-340E-4689-BF33-7673017EC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765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86A2-0664-4016-BA71-0D0984C10E71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CB253-340E-4689-BF33-7673017EC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994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86A2-0664-4016-BA71-0D0984C10E71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CB253-340E-4689-BF33-7673017EC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492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86A2-0664-4016-BA71-0D0984C10E71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CB253-340E-4689-BF33-7673017EC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708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86A2-0664-4016-BA71-0D0984C10E71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CB253-340E-4689-BF33-7673017EC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032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86A2-0664-4016-BA71-0D0984C10E71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CB253-340E-4689-BF33-7673017EC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174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286A2-0664-4016-BA71-0D0984C10E71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ACB253-340E-4689-BF33-7673017EC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968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youtu.be/o03fJXodApc" TargetMode="External"/><Relationship Id="rId3" Type="http://schemas.openxmlformats.org/officeDocument/2006/relationships/hyperlink" Target="https://youtu.be/rAFfB9LzhqU" TargetMode="External"/><Relationship Id="rId7" Type="http://schemas.openxmlformats.org/officeDocument/2006/relationships/hyperlink" Target="https://youtu.be/KIq8AU7BU8M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youtu.be/RL-pzBR75QU" TargetMode="External"/><Relationship Id="rId5" Type="http://schemas.openxmlformats.org/officeDocument/2006/relationships/hyperlink" Target="https://youtu.be/IQmci8uHA2M" TargetMode="External"/><Relationship Id="rId10" Type="http://schemas.openxmlformats.org/officeDocument/2006/relationships/hyperlink" Target="https://youtu.be/cN_plKbqCsA" TargetMode="External"/><Relationship Id="rId4" Type="http://schemas.openxmlformats.org/officeDocument/2006/relationships/hyperlink" Target="https://youtu.be/Q8eorP7ePBs" TargetMode="External"/><Relationship Id="rId9" Type="http://schemas.openxmlformats.org/officeDocument/2006/relationships/hyperlink" Target="https://www.youtube.com/watch?v=4AZAg8dCU48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sNHdOonMWmk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vIDHw_FjBkQ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9769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phical user interface&#10;&#10;Description automatically generated">
            <a:extLst>
              <a:ext uri="{FF2B5EF4-FFF2-40B4-BE49-F238E27FC236}">
                <a16:creationId xmlns:a16="http://schemas.microsoft.com/office/drawing/2014/main" id="{BBE19DCE-7CCE-18A6-5990-54BE011E1D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2716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DD5A73-7A19-A1D2-B3EC-16498B43B7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D7A64D-A0A9-ED9B-16B2-255323E986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Graphical user interface, text, website&#10;&#10;Description automatically generated">
            <a:extLst>
              <a:ext uri="{FF2B5EF4-FFF2-40B4-BE49-F238E27FC236}">
                <a16:creationId xmlns:a16="http://schemas.microsoft.com/office/drawing/2014/main" id="{F61D762A-C271-6519-3B35-4C58BB9B79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5208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4659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62665" y="5517627"/>
            <a:ext cx="19078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ar-AE" sz="2000" u="sng" dirty="0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[إضافة رابط الإحالة]</a:t>
            </a:r>
            <a:endParaRPr lang="en-US" sz="2000" u="sng" dirty="0">
              <a:solidFill>
                <a:srgbClr val="09544F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35277" y="4730649"/>
            <a:ext cx="1205582" cy="12055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51771" y="5071830"/>
            <a:ext cx="572593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QR</a:t>
            </a:r>
          </a:p>
          <a:p>
            <a:pPr algn="ctr"/>
            <a:r>
              <a:rPr lang="en-US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62556" y="1769900"/>
            <a:ext cx="12298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>
                <a:solidFill>
                  <a:srgbClr val="00BE40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[</a:t>
            </a:r>
            <a:r>
              <a:rPr lang="en-US" sz="2400" dirty="0">
                <a:solidFill>
                  <a:srgbClr val="00BE40"/>
                </a:solidFill>
                <a:effectLst/>
                <a:latin typeface="Arial Bold" panose="020B0704020202020204" pitchFamily="34" charset="0"/>
                <a:cs typeface="Arial Bold" panose="020B0704020202020204" pitchFamily="34" charset="0"/>
              </a:rPr>
              <a:t>Name]</a:t>
            </a:r>
            <a:endParaRPr lang="en-US" sz="2400" dirty="0">
              <a:solidFill>
                <a:srgbClr val="00BE40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3934" y="2278835"/>
            <a:ext cx="13484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ar-AE" sz="2000" dirty="0">
                <a:solidFill>
                  <a:srgbClr val="034F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الوسيط معرّف</a:t>
            </a:r>
            <a:endParaRPr lang="en-US" sz="2000" dirty="0">
              <a:solidFill>
                <a:srgbClr val="034F4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10645" y="2886569"/>
            <a:ext cx="11817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ar-AE" dirty="0">
                <a:solidFill>
                  <a:srgbClr val="034F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التداول منذ...</a:t>
            </a:r>
            <a:endParaRPr lang="en-US" dirty="0">
              <a:solidFill>
                <a:srgbClr val="034F4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64909" y="3248614"/>
            <a:ext cx="827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ar-AE" dirty="0">
                <a:solidFill>
                  <a:srgbClr val="034F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التعليم...</a:t>
            </a:r>
            <a:endParaRPr lang="en-US" dirty="0">
              <a:solidFill>
                <a:srgbClr val="034F4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32951" y="3617946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ar-AE" dirty="0">
                <a:solidFill>
                  <a:srgbClr val="034F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يمكن تعلم التداول...</a:t>
            </a:r>
            <a:endParaRPr lang="en-US" dirty="0">
              <a:solidFill>
                <a:srgbClr val="034F4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58974" y="3967470"/>
            <a:ext cx="1433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ar-AE" dirty="0">
                <a:solidFill>
                  <a:srgbClr val="034F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الروبوت (نعم/لا)</a:t>
            </a:r>
            <a:endParaRPr lang="en-US" dirty="0">
              <a:solidFill>
                <a:srgbClr val="034F4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42820" y="4353633"/>
            <a:ext cx="841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ar-AE" dirty="0">
                <a:solidFill>
                  <a:srgbClr val="034F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العمل مع</a:t>
            </a:r>
            <a:endParaRPr lang="en-US" dirty="0">
              <a:solidFill>
                <a:srgbClr val="034F4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47652" y="4774499"/>
            <a:ext cx="6447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ar-AE" dirty="0">
                <a:solidFill>
                  <a:srgbClr val="034F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تم عقد</a:t>
            </a:r>
            <a:endParaRPr lang="en-US" dirty="0">
              <a:solidFill>
                <a:srgbClr val="034F4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550715" y="5536121"/>
            <a:ext cx="17508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ar-AE" sz="2000" dirty="0">
                <a:solidFill>
                  <a:srgbClr val="00BE40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يمكنك متابعتي هنا:</a:t>
            </a:r>
            <a:endParaRPr lang="en-US" sz="2000" u="sng" dirty="0">
              <a:solidFill>
                <a:srgbClr val="00BE40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1889" y="1857374"/>
            <a:ext cx="2379626" cy="3172835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538862" y="2273369"/>
            <a:ext cx="6848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ES" sz="2000" dirty="0">
                <a:solidFill>
                  <a:srgbClr val="034F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FBS</a:t>
            </a:r>
            <a:endParaRPr lang="en-US" sz="2000" dirty="0">
              <a:solidFill>
                <a:srgbClr val="034F4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08723" y="4351397"/>
            <a:ext cx="1159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rgbClr val="034F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[number]</a:t>
            </a:r>
            <a:r>
              <a:rPr lang="ar-AE" dirty="0">
                <a:solidFill>
                  <a:srgbClr val="034F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dirty="0">
              <a:solidFill>
                <a:srgbClr val="034F4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259779" y="4777493"/>
            <a:ext cx="5581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ar-AE" dirty="0">
                <a:solidFill>
                  <a:srgbClr val="034F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درسا</a:t>
            </a:r>
            <a:endParaRPr lang="en-US" dirty="0">
              <a:solidFill>
                <a:srgbClr val="034F4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654406" y="4358717"/>
            <a:ext cx="10518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ar-AE" dirty="0">
                <a:solidFill>
                  <a:srgbClr val="034F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من العملاء</a:t>
            </a:r>
            <a:endParaRPr lang="en-US" dirty="0">
              <a:solidFill>
                <a:srgbClr val="034F4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832951" y="4751796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rgbClr val="034F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[number]</a:t>
            </a:r>
          </a:p>
        </p:txBody>
      </p:sp>
    </p:spTree>
    <p:extLst>
      <p:ext uri="{BB962C8B-B14F-4D97-AF65-F5344CB8AC3E}">
        <p14:creationId xmlns:p14="http://schemas.microsoft.com/office/powerpoint/2010/main" val="41938329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868907" y="2527490"/>
            <a:ext cx="1374757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r"/>
            <a:r>
              <a:rPr lang="ar-AE" dirty="0">
                <a:solidFill>
                  <a:srgbClr val="09544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سطح مكتب</a:t>
            </a:r>
            <a:endParaRPr lang="en-US" dirty="0">
              <a:solidFill>
                <a:srgbClr val="09544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34732" y="2542879"/>
            <a:ext cx="1242924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r"/>
            <a:r>
              <a:rPr lang="ar-AE" dirty="0">
                <a:solidFill>
                  <a:srgbClr val="09544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 تطبيق</a:t>
            </a:r>
            <a:endParaRPr lang="en-US" dirty="0">
              <a:solidFill>
                <a:srgbClr val="09544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64897" y="3534843"/>
            <a:ext cx="878767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r"/>
            <a:r>
              <a:rPr lang="ar-AE" dirty="0">
                <a:solidFill>
                  <a:srgbClr val="09544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 الحساب</a:t>
            </a:r>
            <a:endParaRPr lang="en-US" dirty="0">
              <a:solidFill>
                <a:srgbClr val="09544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13810" y="3543774"/>
            <a:ext cx="1163845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r"/>
            <a:r>
              <a:rPr lang="ar-AE" dirty="0">
                <a:solidFill>
                  <a:srgbClr val="09544F"/>
                </a:solidFill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 رقم الهاتف</a:t>
            </a:r>
            <a:endParaRPr lang="en-US" dirty="0">
              <a:solidFill>
                <a:srgbClr val="09544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73001" y="4557436"/>
            <a:ext cx="1374756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r"/>
            <a:r>
              <a:rPr lang="ar-AE" dirty="0">
                <a:solidFill>
                  <a:srgbClr val="09544F"/>
                </a:solidFill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سطح مكتب</a:t>
            </a:r>
            <a:endParaRPr lang="en-US" dirty="0">
              <a:solidFill>
                <a:srgbClr val="09544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27533" y="4557436"/>
            <a:ext cx="1050123" cy="33855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rgbClr val="09544F"/>
                </a:solidFill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Android</a:t>
            </a:r>
            <a:endParaRPr lang="en-US" sz="1600" dirty="0">
              <a:solidFill>
                <a:srgbClr val="09544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68907" y="5580029"/>
            <a:ext cx="1380367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r"/>
            <a:r>
              <a:rPr lang="ar-AE" dirty="0">
                <a:solidFill>
                  <a:srgbClr val="09544F"/>
                </a:solidFill>
                <a:latin typeface="Arial" panose="020B0604020202020204" pitchFamily="34" charset="0"/>
                <a:cs typeface="Arial" panose="020B0604020202020204" pitchFamily="34" charset="0"/>
                <a:hlinkClick r:id="rId9"/>
              </a:rPr>
              <a:t>سطح مكتب</a:t>
            </a:r>
            <a:endParaRPr lang="en-US" dirty="0">
              <a:solidFill>
                <a:srgbClr val="09544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97927" y="5580029"/>
            <a:ext cx="1479729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r"/>
            <a:r>
              <a:rPr lang="ar-AE" dirty="0">
                <a:solidFill>
                  <a:srgbClr val="09544F"/>
                </a:solidFill>
                <a:latin typeface="Arial" panose="020B0604020202020204" pitchFamily="34" charset="0"/>
                <a:cs typeface="Arial" panose="020B0604020202020204" pitchFamily="34" charset="0"/>
                <a:hlinkClick r:id="rId10"/>
              </a:rPr>
              <a:t>تطبيق</a:t>
            </a:r>
            <a:endParaRPr lang="en-US" dirty="0">
              <a:solidFill>
                <a:srgbClr val="09544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09064" y="2512101"/>
            <a:ext cx="2078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AE" u="sng" dirty="0">
                <a:solidFill>
                  <a:schemeClr val="bg1"/>
                </a:solidFill>
                <a:latin typeface="Arial" panose="020B0604020202020204" pitchFamily="34" charset="0"/>
              </a:rPr>
              <a:t> فتح حساب</a:t>
            </a:r>
            <a:endParaRPr lang="en-US" u="sng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67504" y="3557307"/>
            <a:ext cx="20781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AE" sz="1400" u="sng" dirty="0">
                <a:solidFill>
                  <a:schemeClr val="bg1"/>
                </a:solidFill>
                <a:latin typeface="Arial" panose="020B0604020202020204" pitchFamily="34" charset="0"/>
              </a:rPr>
              <a:t> التحقق من المعلومات الشخصية</a:t>
            </a:r>
            <a:endParaRPr lang="en-US" sz="1400" u="sng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99076" y="4569940"/>
            <a:ext cx="107644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00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MetaTrader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367504" y="5532899"/>
            <a:ext cx="2078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AE" u="sng" dirty="0">
                <a:solidFill>
                  <a:schemeClr val="bg1"/>
                </a:solidFill>
                <a:latin typeface="Arial" panose="020B0604020202020204" pitchFamily="34" charset="0"/>
              </a:rPr>
              <a:t> الإيداع</a:t>
            </a:r>
            <a:endParaRPr lang="en-US" u="sng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06595" y="4514325"/>
            <a:ext cx="83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AE" u="sng" dirty="0">
                <a:solidFill>
                  <a:schemeClr val="bg1"/>
                </a:solidFill>
                <a:latin typeface="Arial" panose="020B0604020202020204" pitchFamily="34" charset="0"/>
              </a:rPr>
              <a:t>تثبيت</a:t>
            </a:r>
            <a:endParaRPr lang="en-US" u="sng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75160" y="750098"/>
            <a:ext cx="19078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ar-AE" sz="2000" u="sng" dirty="0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[إضافة رابط الإحالة]</a:t>
            </a:r>
            <a:endParaRPr lang="en-US" sz="2000" u="sng" dirty="0">
              <a:solidFill>
                <a:srgbClr val="09544F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06956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51105" y="4840563"/>
            <a:ext cx="1205582" cy="12055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067599" y="5181744"/>
            <a:ext cx="572593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QR</a:t>
            </a:r>
          </a:p>
          <a:p>
            <a:pPr algn="ctr"/>
            <a:r>
              <a:rPr lang="en-US" sz="14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011356" y="1765490"/>
            <a:ext cx="2105064" cy="369332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[</a:t>
            </a:r>
            <a:r>
              <a:rPr lang="ar-AE" dirty="0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إضافة بريدك الإلكتروني</a:t>
            </a:r>
            <a:r>
              <a:rPr lang="en-US" dirty="0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]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03854" y="2323223"/>
            <a:ext cx="1412566" cy="369332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[</a:t>
            </a:r>
            <a:r>
              <a:rPr lang="ar-AE" dirty="0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إضافة روابطك</a:t>
            </a:r>
            <a:r>
              <a:rPr lang="en-US" dirty="0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]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873771" y="2879503"/>
            <a:ext cx="1242649" cy="369332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[</a:t>
            </a:r>
            <a:r>
              <a:rPr lang="ar-AE" dirty="0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إضافة رقمك</a:t>
            </a:r>
            <a:r>
              <a:rPr lang="en-US" dirty="0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]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35026" y="3435783"/>
            <a:ext cx="2281394" cy="369332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[</a:t>
            </a:r>
            <a:r>
              <a:rPr lang="ar-AE" dirty="0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إضافة حسابك في تيليجرام</a:t>
            </a:r>
            <a:r>
              <a:rPr lang="en-US" dirty="0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]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735640" y="3992063"/>
            <a:ext cx="2380780" cy="369332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[</a:t>
            </a:r>
            <a:r>
              <a:rPr lang="ar-AE" dirty="0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إضافة حسابك في واتس آب</a:t>
            </a:r>
            <a:r>
              <a:rPr lang="en-US" dirty="0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]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827375" y="1765490"/>
            <a:ext cx="1548822" cy="369332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r"/>
            <a:r>
              <a:rPr lang="ar-AE" dirty="0">
                <a:solidFill>
                  <a:srgbClr val="09544F"/>
                </a:solidFill>
                <a:latin typeface="Arial" panose="020B0604020202020204" pitchFamily="34" charset="0"/>
              </a:rPr>
              <a:t>البريد الإلكتروني:</a:t>
            </a:r>
            <a:r>
              <a:rPr lang="en-US" dirty="0">
                <a:solidFill>
                  <a:srgbClr val="09544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116420" y="2323223"/>
            <a:ext cx="2254143" cy="369332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r"/>
            <a:r>
              <a:rPr lang="ar-AE" dirty="0">
                <a:solidFill>
                  <a:srgbClr val="09544F"/>
                </a:solidFill>
                <a:latin typeface="Arial" panose="020B0604020202020204" pitchFamily="34" charset="0"/>
              </a:rPr>
              <a:t>وسائل التواصل الاجتماعي :</a:t>
            </a:r>
            <a:endParaRPr lang="en-US" dirty="0">
              <a:solidFill>
                <a:srgbClr val="09544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578358" y="2879503"/>
            <a:ext cx="792205" cy="369332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r"/>
            <a:r>
              <a:rPr lang="ar-AE" dirty="0">
                <a:solidFill>
                  <a:srgbClr val="09544F"/>
                </a:solidFill>
                <a:latin typeface="Arial" panose="020B0604020202020204" pitchFamily="34" charset="0"/>
              </a:rPr>
              <a:t>الهاتف: </a:t>
            </a:r>
            <a:endParaRPr lang="en-US" dirty="0">
              <a:solidFill>
                <a:srgbClr val="09544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544695" y="3435783"/>
            <a:ext cx="825868" cy="369332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r"/>
            <a:r>
              <a:rPr lang="ar-AE" dirty="0">
                <a:solidFill>
                  <a:srgbClr val="09544F"/>
                </a:solidFill>
                <a:latin typeface="Arial" panose="020B0604020202020204" pitchFamily="34" charset="0"/>
              </a:rPr>
              <a:t>تيليجرام </a:t>
            </a:r>
            <a:endParaRPr lang="en-US" dirty="0">
              <a:solidFill>
                <a:srgbClr val="09544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514238" y="3992063"/>
            <a:ext cx="856325" cy="369332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r"/>
            <a:r>
              <a:rPr lang="ar-AE" dirty="0">
                <a:solidFill>
                  <a:srgbClr val="09544F"/>
                </a:solidFill>
                <a:latin typeface="Arial" panose="020B0604020202020204" pitchFamily="34" charset="0"/>
              </a:rPr>
              <a:t>واتساب: </a:t>
            </a:r>
            <a:endParaRPr lang="en-US" dirty="0">
              <a:solidFill>
                <a:srgbClr val="09544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115332" y="5646035"/>
            <a:ext cx="12955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ar-AE" sz="2000" dirty="0">
                <a:solidFill>
                  <a:srgbClr val="034F4A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أنقر لانضمام </a:t>
            </a:r>
            <a:endParaRPr lang="en-US" sz="2000" u="sng" dirty="0">
              <a:solidFill>
                <a:srgbClr val="034F4A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209719" y="5646035"/>
            <a:ext cx="19078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ar-AE" sz="2000" u="sng" dirty="0">
                <a:solidFill>
                  <a:srgbClr val="09544F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[إضافة رابط الإحالة]</a:t>
            </a:r>
            <a:endParaRPr lang="en-US" sz="2000" u="sng" dirty="0">
              <a:solidFill>
                <a:srgbClr val="09544F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1610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6F737C86-3ABB-6D13-AA24-177CFFC39D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142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821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316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7153DDE8-7F75-8E11-8A50-719DA539AF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E08153C-7213-06B5-784C-2DED4F00388D}"/>
              </a:ext>
            </a:extLst>
          </p:cNvPr>
          <p:cNvSpPr/>
          <p:nvPr/>
        </p:nvSpPr>
        <p:spPr>
          <a:xfrm>
            <a:off x="9729926" y="4386440"/>
            <a:ext cx="1620732" cy="483853"/>
          </a:xfrm>
          <a:prstGeom prst="roundRect">
            <a:avLst/>
          </a:prstGeom>
          <a:solidFill>
            <a:srgbClr val="E0F1F0"/>
          </a:solidFill>
          <a:ln>
            <a:solidFill>
              <a:srgbClr val="4D9E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98E853A5-D640-2EB4-98B7-753C6A75E342}"/>
              </a:ext>
            </a:extLst>
          </p:cNvPr>
          <p:cNvSpPr/>
          <p:nvPr/>
        </p:nvSpPr>
        <p:spPr>
          <a:xfrm rot="5400000">
            <a:off x="10959184" y="4528302"/>
            <a:ext cx="232154" cy="200133"/>
          </a:xfrm>
          <a:prstGeom prst="triangle">
            <a:avLst/>
          </a:prstGeom>
          <a:solidFill>
            <a:srgbClr val="4D9E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3" name="TextBox 2">
            <a:hlinkClick r:id="rId3"/>
          </p:cNvPr>
          <p:cNvSpPr txBox="1"/>
          <p:nvPr/>
        </p:nvSpPr>
        <p:spPr>
          <a:xfrm>
            <a:off x="9846359" y="4430684"/>
            <a:ext cx="1128835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AE" sz="1700" dirty="0">
                <a:latin typeface="Arial Bold" panose="020B0704020202020204" pitchFamily="34" charset="0"/>
                <a:cs typeface="Arial Bold" panose="020B0704020202020204" pitchFamily="34" charset="0"/>
                <a:hlinkClick r:id="rId3"/>
              </a:rPr>
              <a:t>شاهد الفيديو</a:t>
            </a:r>
            <a:r>
              <a:rPr lang="en-US" sz="1700" dirty="0">
                <a:latin typeface="Arial Bold" panose="020B0704020202020204" pitchFamily="34" charset="0"/>
                <a:cs typeface="Arial Bold" panose="020B0704020202020204" pitchFamily="34" charset="0"/>
              </a:rPr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1F142B-58BA-B746-BA42-0B4E613B3731}"/>
              </a:ext>
            </a:extLst>
          </p:cNvPr>
          <p:cNvSpPr txBox="1"/>
          <p:nvPr/>
        </p:nvSpPr>
        <p:spPr>
          <a:xfrm>
            <a:off x="8102930" y="3958992"/>
            <a:ext cx="20681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034F4A"/>
                </a:solidFill>
                <a:latin typeface="Inter" panose="020B0502030000000004" pitchFamily="34" charset="0"/>
                <a:ea typeface="Inter" panose="020B0502030000000004" pitchFamily="34" charset="0"/>
                <a:cs typeface="Inter" panose="020B0502030000000004" pitchFamily="34" charset="0"/>
              </a:rPr>
              <a:t>:FBS – Trading Broker</a:t>
            </a:r>
            <a:endParaRPr lang="ru-RU" sz="1400" b="1" dirty="0">
              <a:solidFill>
                <a:srgbClr val="034F4A"/>
              </a:solidFill>
              <a:latin typeface="Inter" panose="020B0502030000000004" pitchFamily="34" charset="0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7E42F3-8C41-54FA-7D28-635A193346EA}"/>
              </a:ext>
            </a:extLst>
          </p:cNvPr>
          <p:cNvSpPr txBox="1"/>
          <p:nvPr/>
        </p:nvSpPr>
        <p:spPr>
          <a:xfrm>
            <a:off x="10131706" y="3928215"/>
            <a:ext cx="12875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AE" sz="1600" dirty="0">
                <a:solidFill>
                  <a:srgbClr val="034F4A"/>
                </a:solidFill>
                <a:effectLst/>
              </a:rPr>
              <a:t>المزيد عن تطبيق</a:t>
            </a:r>
            <a:endParaRPr lang="ru-RU" sz="1600" b="1" dirty="0">
              <a:solidFill>
                <a:srgbClr val="034F4A"/>
              </a:solidFill>
              <a:latin typeface="Inter" panose="020B0502030000000004" pitchFamily="34" charset="0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11587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8F02D9F1-0466-14B2-7FE1-467D560D96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5A612BE-950D-D4B5-9C93-DD85671A9A74}"/>
              </a:ext>
            </a:extLst>
          </p:cNvPr>
          <p:cNvSpPr/>
          <p:nvPr/>
        </p:nvSpPr>
        <p:spPr>
          <a:xfrm>
            <a:off x="568171" y="1242880"/>
            <a:ext cx="4544712" cy="897622"/>
          </a:xfrm>
          <a:prstGeom prst="roundRect">
            <a:avLst/>
          </a:prstGeom>
          <a:solidFill>
            <a:srgbClr val="E0F1F0"/>
          </a:solidFill>
          <a:ln>
            <a:solidFill>
              <a:srgbClr val="4D9E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1E56987F-F216-0C9C-C1ED-0A613B48BF9A}"/>
              </a:ext>
            </a:extLst>
          </p:cNvPr>
          <p:cNvSpPr/>
          <p:nvPr/>
        </p:nvSpPr>
        <p:spPr>
          <a:xfrm rot="5400000">
            <a:off x="4565575" y="1549453"/>
            <a:ext cx="364486" cy="314212"/>
          </a:xfrm>
          <a:prstGeom prst="triangle">
            <a:avLst/>
          </a:prstGeom>
          <a:solidFill>
            <a:srgbClr val="4D9E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08662" y="1626019"/>
            <a:ext cx="656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dirty="0">
                <a:solidFill>
                  <a:srgbClr val="034F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FBS</a:t>
            </a:r>
            <a:endParaRPr lang="en-US" dirty="0">
              <a:solidFill>
                <a:srgbClr val="034F4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7034" y="1644798"/>
            <a:ext cx="3250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AE" dirty="0">
                <a:solidFill>
                  <a:srgbClr val="034F4A"/>
                </a:solidFill>
                <a:latin typeface="Arial" panose="020B0604020202020204" pitchFamily="34" charset="0"/>
              </a:rPr>
              <a:t> لمزيد من المعلومات حول أنواع حسابات</a:t>
            </a:r>
            <a:endParaRPr lang="en-US" dirty="0">
              <a:solidFill>
                <a:srgbClr val="034F4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30731" y="1337227"/>
            <a:ext cx="16750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AE" dirty="0">
                <a:solidFill>
                  <a:srgbClr val="034F4A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شاهد هذا الفيديو</a:t>
            </a:r>
            <a:endParaRPr lang="en-US" dirty="0">
              <a:solidFill>
                <a:srgbClr val="034F4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08394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848579-F37D-EE37-CFC9-6F0516EC5C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41C8BF-4C75-20D9-7F78-5CC87B1D85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EA741744-ABAB-E855-ED52-3CDD63F6E6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8113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2FAC1E8B-0AEB-3C05-4498-D660B60D36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8120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68909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1706</TotalTime>
  <Words>147</Words>
  <Application>Microsoft Office PowerPoint</Application>
  <PresentationFormat>Widescreen</PresentationFormat>
  <Paragraphs>51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Arial Bold</vt:lpstr>
      <vt:lpstr>Calibri</vt:lpstr>
      <vt:lpstr>Calibri Light</vt:lpstr>
      <vt:lpstr>Inter</vt:lpstr>
      <vt:lpstr>Тема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fbs.loc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Ekaterina Nikolaeva</dc:creator>
  <cp:lastModifiedBy>Maria Krasnoperova</cp:lastModifiedBy>
  <cp:revision>42</cp:revision>
  <dcterms:created xsi:type="dcterms:W3CDTF">2022-09-16T14:04:21Z</dcterms:created>
  <dcterms:modified xsi:type="dcterms:W3CDTF">2023-04-14T14:34:32Z</dcterms:modified>
</cp:coreProperties>
</file>