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5" r:id="rId11"/>
    <p:sldId id="271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F4A"/>
    <a:srgbClr val="00B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5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02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76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7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7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6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9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9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08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032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7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6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o03fJXodApc" TargetMode="External"/><Relationship Id="rId3" Type="http://schemas.openxmlformats.org/officeDocument/2006/relationships/hyperlink" Target="https://youtu.be/rAFfB9LzhqU" TargetMode="External"/><Relationship Id="rId7" Type="http://schemas.openxmlformats.org/officeDocument/2006/relationships/hyperlink" Target="https://youtu.be/KIq8AU7BU8M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.be/RL-pzBR75QU" TargetMode="External"/><Relationship Id="rId5" Type="http://schemas.openxmlformats.org/officeDocument/2006/relationships/hyperlink" Target="https://youtu.be/IQmci8uHA2M" TargetMode="External"/><Relationship Id="rId10" Type="http://schemas.openxmlformats.org/officeDocument/2006/relationships/hyperlink" Target="https://youtu.be/cN_plKbqCsA" TargetMode="External"/><Relationship Id="rId4" Type="http://schemas.openxmlformats.org/officeDocument/2006/relationships/hyperlink" Target="https://youtu.be/Q8eorP7ePBs" TargetMode="External"/><Relationship Id="rId9" Type="http://schemas.openxmlformats.org/officeDocument/2006/relationships/hyperlink" Target="https://www.youtube.com/watch?v=4AZAg8dCU48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NHdOonMWmk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vIDHw_FjBkQ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76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57E1048-A8A9-E14C-71F1-46FD545B8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71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FF77C-E1A7-2D81-514D-B497E4F28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B8D81-6384-7BD5-BB66-5F2FDAAC4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43A3F2F1-020B-48D2-1A19-414CAE22C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24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465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55466" y="5536121"/>
            <a:ext cx="34836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[yönlendirme bağlantınızı ekleyin]</a:t>
            </a:r>
            <a:endParaRPr lang="en-US" sz="1600" u="sng" dirty="0">
              <a:solidFill>
                <a:srgbClr val="09544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39873" y="4574247"/>
            <a:ext cx="1205582" cy="1205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56367" y="4915428"/>
            <a:ext cx="5725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</a:p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71458" y="1734784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E4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2400" dirty="0">
                <a:solidFill>
                  <a:srgbClr val="00BE40"/>
                </a:solidFill>
                <a:effectLst/>
                <a:latin typeface="Arial Bold" panose="020B0704020202020204" pitchFamily="34" charset="0"/>
                <a:cs typeface="Arial Bold" panose="020B0704020202020204" pitchFamily="34" charset="0"/>
              </a:rPr>
              <a:t>Name]</a:t>
            </a:r>
            <a:endParaRPr lang="en-US" sz="2400" dirty="0">
              <a:solidFill>
                <a:srgbClr val="00BE4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1458" y="2195617"/>
            <a:ext cx="2330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FBS Broker Tanıtıcısı (IB)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77733" y="3005968"/>
            <a:ext cx="29306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… yılından beri işlem yapıyorum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71458" y="3339508"/>
            <a:ext cx="1338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İlgili eğitimler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71458" y="3677576"/>
            <a:ext cx="2723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İşlem yapmayı öğretebilirim…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71457" y="4011116"/>
            <a:ext cx="24416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Robot var mı? (evet/</a:t>
            </a:r>
            <a:r>
              <a:rPr lang="en-US" sz="1400" dirty="0" err="1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hayır</a:t>
            </a:r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81717" y="4339974"/>
            <a:ext cx="2951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[number] müşteriyle çalışıyorum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1717" y="4673514"/>
            <a:ext cx="2026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[number] ders verdim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9678" y="5544588"/>
            <a:ext cx="3345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00BE4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Beni buradan takip edebilirsiniz:</a:t>
            </a:r>
            <a:endParaRPr lang="en-US" sz="1600" u="sng" dirty="0">
              <a:solidFill>
                <a:srgbClr val="00BE4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8" y="1857375"/>
            <a:ext cx="2277192" cy="303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32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61575" y="2527490"/>
            <a:ext cx="1374757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masaüstü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3411" y="2527490"/>
            <a:ext cx="1242924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uygulama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5965" y="3534843"/>
            <a:ext cx="878767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hesap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3558" y="3543774"/>
            <a:ext cx="188707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telefon numarası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61576" y="4557436"/>
            <a:ext cx="1374756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masaüstü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3411" y="4557436"/>
            <a:ext cx="1050123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Android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5965" y="5580029"/>
            <a:ext cx="1380367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masaüstü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3411" y="5580029"/>
            <a:ext cx="1242924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uygulama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28630" y="780876"/>
            <a:ext cx="34836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6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[yönlendirme bağlantınızı ekleyin]</a:t>
            </a:r>
            <a:endParaRPr lang="en-US" sz="1600" u="sng" dirty="0">
              <a:solidFill>
                <a:srgbClr val="09544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44990" y="2540652"/>
            <a:ext cx="207818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Hesap açma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753304" y="3574701"/>
            <a:ext cx="20781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Kişisel </a:t>
            </a:r>
            <a:r>
              <a:rPr lang="en-US" sz="11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bilgilerinizi</a:t>
            </a:r>
            <a:r>
              <a:rPr lang="en-US" sz="10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doğrulayın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44991" y="4579638"/>
            <a:ext cx="208649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MetaTrader'i yükleyin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44990" y="5582775"/>
            <a:ext cx="208649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yatırın</a:t>
            </a:r>
          </a:p>
        </p:txBody>
      </p:sp>
    </p:spTree>
    <p:extLst>
      <p:ext uri="{BB962C8B-B14F-4D97-AF65-F5344CB8AC3E}">
        <p14:creationId xmlns:p14="http://schemas.microsoft.com/office/powerpoint/2010/main" val="3110695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9789" y="5646035"/>
            <a:ext cx="4297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[yönlendirme bağlantınızı ekleyin]</a:t>
            </a:r>
            <a:endParaRPr lang="en-US" sz="2000" u="sng" dirty="0">
              <a:solidFill>
                <a:srgbClr val="09544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39873" y="4740502"/>
            <a:ext cx="1205582" cy="1205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56367" y="5081683"/>
            <a:ext cx="5725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</a:p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29117" y="1765490"/>
            <a:ext cx="2170787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[E-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postanızı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ekleyin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9116" y="2323223"/>
            <a:ext cx="2515432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bağlantılarınızı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ekleyin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29116" y="2879503"/>
            <a:ext cx="2159566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numaranızı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ekleyin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29116" y="3435783"/>
            <a:ext cx="2332690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telegramınızı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ekleyin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29116" y="3992063"/>
            <a:ext cx="2537874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WhatsApp'ınızı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r>
              <a:rPr lang="en-US" sz="1600" dirty="0" err="1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ekleyin</a:t>
            </a:r>
            <a:r>
              <a:rPr lang="en-US" sz="1600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3746" y="1765490"/>
            <a:ext cx="949299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en-US" sz="1600" dirty="0" err="1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posta</a:t>
            </a:r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3745" y="2323223"/>
            <a:ext cx="1529586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Sosyal</a:t>
            </a:r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medya</a:t>
            </a:r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3745" y="2879503"/>
            <a:ext cx="960199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Telefon: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3745" y="3435783"/>
            <a:ext cx="1142942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Telegram: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3745" y="3992063"/>
            <a:ext cx="1245854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WhatsApp: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3745" y="5646035"/>
            <a:ext cx="2786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Katılmak</a:t>
            </a:r>
            <a:r>
              <a:rPr lang="en-US" sz="20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için </a:t>
            </a:r>
            <a:r>
              <a:rPr lang="en-US" sz="2000" dirty="0" err="1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tıklayın</a:t>
            </a:r>
            <a:endParaRPr lang="en-US" sz="2000" u="sng" dirty="0">
              <a:solidFill>
                <a:srgbClr val="034F4A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61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59F1E3E4-A22E-0D86-8859-2724AC856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4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2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1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40FB0AE-C9CC-BD3E-6EAA-4D80C0C0D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1357D85-23BF-7B9F-6D5C-EC8BD7CEC79B}"/>
              </a:ext>
            </a:extLst>
          </p:cNvPr>
          <p:cNvSpPr/>
          <p:nvPr/>
        </p:nvSpPr>
        <p:spPr>
          <a:xfrm>
            <a:off x="895349" y="4429958"/>
            <a:ext cx="1954383" cy="505348"/>
          </a:xfrm>
          <a:prstGeom prst="roundRect">
            <a:avLst/>
          </a:prstGeom>
          <a:solidFill>
            <a:srgbClr val="E0F1F0"/>
          </a:solidFill>
          <a:ln>
            <a:solidFill>
              <a:srgbClr val="4D9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811E4902-A44D-6339-B237-096B7073B531}"/>
              </a:ext>
            </a:extLst>
          </p:cNvPr>
          <p:cNvSpPr/>
          <p:nvPr/>
        </p:nvSpPr>
        <p:spPr>
          <a:xfrm rot="5400000">
            <a:off x="2502432" y="4593315"/>
            <a:ext cx="232154" cy="200133"/>
          </a:xfrm>
          <a:prstGeom prst="triangle">
            <a:avLst/>
          </a:prstGeom>
          <a:solidFill>
            <a:srgbClr val="4D9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449233-3376-4526-A2E4-73458C333C95}"/>
              </a:ext>
            </a:extLst>
          </p:cNvPr>
          <p:cNvSpPr txBox="1"/>
          <p:nvPr/>
        </p:nvSpPr>
        <p:spPr>
          <a:xfrm>
            <a:off x="809254" y="3837063"/>
            <a:ext cx="3130985" cy="633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FBS – Trading Broker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Uygulaması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</a:t>
            </a:r>
            <a:br>
              <a:rPr lang="ru-RU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</a:b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hakkında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daha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 </a:t>
            </a:r>
            <a:r>
              <a:rPr lang="en-US" sz="1400" b="1" dirty="0" err="1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fazlası</a:t>
            </a:r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</a:t>
            </a:r>
            <a:endParaRPr lang="ru-RU" sz="1400" b="1" dirty="0">
              <a:solidFill>
                <a:srgbClr val="034F4A"/>
              </a:solidFill>
              <a:latin typeface="Inter" panose="020B0502030000000004" pitchFamily="34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3" name="TextBox 2">
            <a:hlinkClick r:id="rId3"/>
          </p:cNvPr>
          <p:cNvSpPr txBox="1"/>
          <p:nvPr/>
        </p:nvSpPr>
        <p:spPr>
          <a:xfrm>
            <a:off x="959798" y="4543832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Bold" panose="020B0704020202020204" pitchFamily="34" charset="0"/>
                <a:cs typeface="Arial Bold" panose="020B0704020202020204" pitchFamily="34" charset="0"/>
                <a:hlinkClick r:id="rId3"/>
              </a:rPr>
              <a:t>VİDEOYU İZLEYİN</a:t>
            </a:r>
            <a:endParaRPr lang="en-US" sz="1200" dirty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15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C590DDB1-A659-1BFD-FE8B-8A0152FCB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DDA683-13DE-E5EC-B695-CC399DF7F93F}"/>
              </a:ext>
            </a:extLst>
          </p:cNvPr>
          <p:cNvSpPr/>
          <p:nvPr/>
        </p:nvSpPr>
        <p:spPr>
          <a:xfrm>
            <a:off x="7004807" y="1283516"/>
            <a:ext cx="4404221" cy="897622"/>
          </a:xfrm>
          <a:prstGeom prst="roundRect">
            <a:avLst/>
          </a:prstGeom>
          <a:solidFill>
            <a:srgbClr val="E0F1F0"/>
          </a:solidFill>
          <a:ln>
            <a:solidFill>
              <a:srgbClr val="4D9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2073586-073F-FC1C-BDA1-51200D74FEAE}"/>
              </a:ext>
            </a:extLst>
          </p:cNvPr>
          <p:cNvSpPr/>
          <p:nvPr/>
        </p:nvSpPr>
        <p:spPr>
          <a:xfrm rot="5400000">
            <a:off x="7342877" y="1590089"/>
            <a:ext cx="364486" cy="314212"/>
          </a:xfrm>
          <a:prstGeom prst="triangle">
            <a:avLst/>
          </a:prstGeom>
          <a:solidFill>
            <a:srgbClr val="4D9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97721" y="1436655"/>
            <a:ext cx="337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FBS hesap türleri hakkında daha fazla bilgi için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65412" y="1681882"/>
            <a:ext cx="2064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bu videoyu izleyin.</a:t>
            </a:r>
            <a:r>
              <a:rPr lang="en-US" sz="16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083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A0EB4-FF4E-2A9B-1361-92301EFAE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D7039-6B30-BEED-CCBE-4BE25E05A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5A5FE84-32D2-C6A3-8110-BA378E607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94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95C97BEF-3213-1D55-8412-945E45236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12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890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9075</TotalTime>
  <Words>139</Words>
  <Application>Microsoft Office PowerPoint</Application>
  <PresentationFormat>Widescreen</PresentationFormat>
  <Paragraphs>43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Bold</vt:lpstr>
      <vt:lpstr>Calibri</vt:lpstr>
      <vt:lpstr>Calibri Light</vt:lpstr>
      <vt:lpstr>Inter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fbs.loc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Nikolaeva</dc:creator>
  <cp:lastModifiedBy>Maria Krasnoperova</cp:lastModifiedBy>
  <cp:revision>39</cp:revision>
  <dcterms:created xsi:type="dcterms:W3CDTF">2022-09-16T14:04:21Z</dcterms:created>
  <dcterms:modified xsi:type="dcterms:W3CDTF">2023-04-14T13:27:04Z</dcterms:modified>
</cp:coreProperties>
</file>