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2" r:id="rId9"/>
    <p:sldId id="263" r:id="rId10"/>
    <p:sldId id="265" r:id="rId11"/>
    <p:sldId id="271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4F4A"/>
    <a:srgbClr val="00BE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652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602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767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473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974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765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994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492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708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032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17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968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o03fJXodApc" TargetMode="External"/><Relationship Id="rId3" Type="http://schemas.openxmlformats.org/officeDocument/2006/relationships/hyperlink" Target="https://youtu.be/rAFfB9LzhqU" TargetMode="External"/><Relationship Id="rId7" Type="http://schemas.openxmlformats.org/officeDocument/2006/relationships/hyperlink" Target="https://youtu.be/KIq8AU7BU8M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youtu.be/RL-pzBR75QU" TargetMode="External"/><Relationship Id="rId5" Type="http://schemas.openxmlformats.org/officeDocument/2006/relationships/hyperlink" Target="https://youtu.be/IQmci8uHA2M" TargetMode="External"/><Relationship Id="rId10" Type="http://schemas.openxmlformats.org/officeDocument/2006/relationships/hyperlink" Target="https://youtu.be/cN_plKbqCsA" TargetMode="External"/><Relationship Id="rId4" Type="http://schemas.openxmlformats.org/officeDocument/2006/relationships/hyperlink" Target="https://youtu.be/Q8eorP7ePBs" TargetMode="External"/><Relationship Id="rId9" Type="http://schemas.openxmlformats.org/officeDocument/2006/relationships/hyperlink" Target="https://www.youtube.com/watch?v=4AZAg8dCU48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sNHdOonMWmk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IDHw_FjBkQ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976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E69A97B1-D173-453F-7A3D-1C6BC92926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2716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158EE-3039-AF3C-3C41-FAF8DC319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906F69-D782-C3E7-B972-C05813BB61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906BE28F-4B54-F5D2-B591-E1984EF879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2803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4659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04368" y="5536121"/>
            <a:ext cx="34034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[thêm liên kết giới thiệu của bạn]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339873" y="4574247"/>
            <a:ext cx="1205582" cy="1205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0656367" y="4915428"/>
            <a:ext cx="572593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QR</a:t>
            </a:r>
          </a:p>
          <a:p>
            <a:pPr algn="ctr"/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71458" y="1734784"/>
            <a:ext cx="1229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E4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</a:t>
            </a:r>
            <a:r>
              <a:rPr lang="en-US" sz="2400" dirty="0">
                <a:solidFill>
                  <a:srgbClr val="00BE40"/>
                </a:solidFill>
                <a:effectLst/>
                <a:latin typeface="Arial Bold" panose="020B0704020202020204" pitchFamily="34" charset="0"/>
                <a:cs typeface="Arial Bold" panose="020B0704020202020204" pitchFamily="34" charset="0"/>
              </a:rPr>
              <a:t>Name]</a:t>
            </a:r>
            <a:endParaRPr lang="en-US" sz="2400" dirty="0">
              <a:solidFill>
                <a:srgbClr val="00BE40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1458" y="2195617"/>
            <a:ext cx="22044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34F4A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FBS Introducing Broker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77733" y="3005968"/>
            <a:ext cx="14173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34F4A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Giao dịch từ…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71458" y="3339508"/>
            <a:ext cx="21499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34F4A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Khoá đào tạo liên quan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71458" y="3677576"/>
            <a:ext cx="27558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1400" dirty="0">
                <a:solidFill>
                  <a:srgbClr val="034F4A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Có thể hướng dẫn giao dịch…</a:t>
            </a:r>
            <a:endParaRPr lang="en-US" sz="1400" dirty="0">
              <a:solidFill>
                <a:srgbClr val="034F4A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71457" y="4011116"/>
            <a:ext cx="17123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34F4A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Robot (có/</a:t>
            </a:r>
            <a:r>
              <a:rPr lang="en-US" sz="1400" dirty="0" err="1">
                <a:solidFill>
                  <a:srgbClr val="034F4A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không</a:t>
            </a:r>
            <a:r>
              <a:rPr lang="en-US" sz="1400" dirty="0">
                <a:solidFill>
                  <a:srgbClr val="034F4A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81717" y="4339974"/>
            <a:ext cx="31454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34F4A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Làm việc với [number] khách hàng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81717" y="4673514"/>
            <a:ext cx="26196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34F4A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Đã tổ chức [number] bài học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651" y="1845425"/>
            <a:ext cx="2302502" cy="307000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809678" y="5544588"/>
            <a:ext cx="31870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>
                <a:solidFill>
                  <a:srgbClr val="00BE4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Bạn có thể theo dõi tôi tại đây:</a:t>
            </a:r>
            <a:endParaRPr lang="en-US" sz="1600" u="sng" dirty="0">
              <a:solidFill>
                <a:srgbClr val="00BE40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38329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09952" y="2527490"/>
            <a:ext cx="1000602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máy tính</a:t>
            </a:r>
            <a:endParaRPr lang="en-US" sz="1600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73171" y="2527490"/>
            <a:ext cx="1174538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ứng dụng</a:t>
            </a:r>
            <a:endParaRPr lang="en-US" sz="1600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04341" y="3534843"/>
            <a:ext cx="1263208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tài khoản</a:t>
            </a:r>
            <a:endParaRPr lang="en-US" sz="1600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73171" y="3534843"/>
            <a:ext cx="1719046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số điện thoại</a:t>
            </a:r>
            <a:endParaRPr lang="en-US" sz="1600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09952" y="4557436"/>
            <a:ext cx="1000602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máy tính</a:t>
            </a:r>
            <a:endParaRPr lang="en-US" sz="1600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73170" y="4557436"/>
            <a:ext cx="1050123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Android</a:t>
            </a:r>
            <a:endParaRPr lang="en-US" sz="1600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04341" y="5580029"/>
            <a:ext cx="1006213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máy tính</a:t>
            </a:r>
            <a:endParaRPr lang="en-US" sz="1600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73170" y="5580029"/>
            <a:ext cx="1249353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ứng dụng</a:t>
            </a:r>
            <a:endParaRPr lang="en-US" sz="1600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08780" y="780876"/>
            <a:ext cx="34034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u="sng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[thêm liên kết giới thiệu của bạn]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717296" y="2557278"/>
            <a:ext cx="21058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Mở tài khoản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717295" y="3576362"/>
            <a:ext cx="21058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1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Xác minh thông tin cá nhân</a:t>
            </a:r>
            <a:endParaRPr lang="en-US" sz="1100" u="sng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717296" y="4592071"/>
            <a:ext cx="21058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Thiết lập MetaTrader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717296" y="5607714"/>
            <a:ext cx="21058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Tiến hành ký quỹ</a:t>
            </a:r>
          </a:p>
        </p:txBody>
      </p:sp>
    </p:spTree>
    <p:extLst>
      <p:ext uri="{BB962C8B-B14F-4D97-AF65-F5344CB8AC3E}">
        <p14:creationId xmlns:p14="http://schemas.microsoft.com/office/powerpoint/2010/main" val="31106956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35214" y="5646035"/>
            <a:ext cx="41937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u="sng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[thêm liên kết giới thiệu của bạn]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339873" y="4740502"/>
            <a:ext cx="1205582" cy="12055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0656367" y="5081683"/>
            <a:ext cx="572593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QR</a:t>
            </a:r>
          </a:p>
          <a:p>
            <a:pPr algn="ctr"/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11715" y="1765490"/>
            <a:ext cx="2250937" cy="338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[thêm Email của bạn]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11714" y="2323223"/>
            <a:ext cx="2408032" cy="338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[thêm liên kết của bạn]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11714" y="2879503"/>
            <a:ext cx="2137124" cy="338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[thêm số điện thoại]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11714" y="3435783"/>
            <a:ext cx="2633221" cy="338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[thêm telegram của bạn]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11714" y="3992063"/>
            <a:ext cx="2749471" cy="338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[thêm WhatsApp của bạn]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13746" y="1765490"/>
            <a:ext cx="753732" cy="338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3745" y="2323223"/>
            <a:ext cx="1380506" cy="338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Mạng xã hội: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13745" y="2879503"/>
            <a:ext cx="1438214" cy="338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 điện thoại: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13745" y="3435783"/>
            <a:ext cx="1085233" cy="338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Telegram: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3745" y="3992063"/>
            <a:ext cx="1188146" cy="338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WhatsApp: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13745" y="5646035"/>
            <a:ext cx="23214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34F4A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Nhấn để tham gia</a:t>
            </a:r>
            <a:endParaRPr lang="en-US" sz="2000" u="sng" dirty="0">
              <a:solidFill>
                <a:srgbClr val="034F4A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610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E5CD02AB-CB56-E5CF-AE4A-8726E9BA7D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142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821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31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2B0E472-BA17-E442-B01F-CEB1820CE4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54251FE-4FFF-1EC3-16DE-9244B5CDD911}"/>
              </a:ext>
            </a:extLst>
          </p:cNvPr>
          <p:cNvSpPr/>
          <p:nvPr/>
        </p:nvSpPr>
        <p:spPr>
          <a:xfrm>
            <a:off x="3549413" y="4353800"/>
            <a:ext cx="1790700" cy="483853"/>
          </a:xfrm>
          <a:prstGeom prst="roundRect">
            <a:avLst/>
          </a:prstGeom>
          <a:solidFill>
            <a:srgbClr val="E0F1F0"/>
          </a:solidFill>
          <a:ln>
            <a:solidFill>
              <a:srgbClr val="4D9E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67EC7DC8-F62B-1F64-4139-B78496A4860A}"/>
              </a:ext>
            </a:extLst>
          </p:cNvPr>
          <p:cNvSpPr/>
          <p:nvPr/>
        </p:nvSpPr>
        <p:spPr>
          <a:xfrm rot="5400000">
            <a:off x="4971362" y="4495661"/>
            <a:ext cx="232154" cy="200133"/>
          </a:xfrm>
          <a:prstGeom prst="triangle">
            <a:avLst/>
          </a:prstGeom>
          <a:solidFill>
            <a:srgbClr val="4D9E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FB0AF1-00C4-65AA-C21D-A3ABCC2528BA}"/>
              </a:ext>
            </a:extLst>
          </p:cNvPr>
          <p:cNvSpPr txBox="1"/>
          <p:nvPr/>
        </p:nvSpPr>
        <p:spPr>
          <a:xfrm>
            <a:off x="751652" y="4328121"/>
            <a:ext cx="2941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034F4A"/>
                </a:solid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Thông tin </a:t>
            </a:r>
            <a:r>
              <a:rPr lang="en-US" sz="1400" b="1" dirty="0" err="1">
                <a:solidFill>
                  <a:srgbClr val="034F4A"/>
                </a:solid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thêm</a:t>
            </a:r>
            <a:r>
              <a:rPr lang="en-US" sz="1400" b="1" dirty="0">
                <a:solidFill>
                  <a:srgbClr val="034F4A"/>
                </a:solid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 </a:t>
            </a:r>
            <a:r>
              <a:rPr lang="en-US" sz="1400" b="1" dirty="0" err="1">
                <a:solidFill>
                  <a:srgbClr val="034F4A"/>
                </a:solid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về</a:t>
            </a:r>
            <a:r>
              <a:rPr lang="en-US" sz="1400" b="1" dirty="0">
                <a:solidFill>
                  <a:srgbClr val="034F4A"/>
                </a:solid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 </a:t>
            </a:r>
            <a:r>
              <a:rPr lang="en-US" sz="1400" b="1" dirty="0" err="1">
                <a:solidFill>
                  <a:srgbClr val="034F4A"/>
                </a:solid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Ứng</a:t>
            </a:r>
            <a:r>
              <a:rPr lang="en-US" sz="1400" b="1" dirty="0">
                <a:solidFill>
                  <a:srgbClr val="034F4A"/>
                </a:solid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 </a:t>
            </a:r>
            <a:r>
              <a:rPr lang="en-US" sz="1400" b="1" dirty="0" err="1">
                <a:solidFill>
                  <a:srgbClr val="034F4A"/>
                </a:solid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dụng</a:t>
            </a:r>
            <a:r>
              <a:rPr lang="en-US" sz="1400" b="1" dirty="0">
                <a:solidFill>
                  <a:srgbClr val="034F4A"/>
                </a:solid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 FBS – Trading Broker:</a:t>
            </a:r>
            <a:endParaRPr lang="ru-RU" sz="1400" b="1" dirty="0">
              <a:solidFill>
                <a:srgbClr val="034F4A"/>
              </a:solidFill>
              <a:latin typeface="Inter" panose="020B0502030000000004" pitchFamily="34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3" name="TextBox 2">
            <a:hlinkClick r:id="rId3"/>
          </p:cNvPr>
          <p:cNvSpPr txBox="1"/>
          <p:nvPr/>
        </p:nvSpPr>
        <p:spPr>
          <a:xfrm>
            <a:off x="3713593" y="4449532"/>
            <a:ext cx="110959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>
                <a:latin typeface="Arial Bold" panose="020B0704020202020204" pitchFamily="34" charset="0"/>
                <a:cs typeface="Arial Bold" panose="020B0704020202020204" pitchFamily="34" charset="0"/>
                <a:hlinkClick r:id="rId3"/>
              </a:rPr>
              <a:t>XEM VIDEO</a:t>
            </a:r>
            <a:endParaRPr lang="en-US" sz="1300" dirty="0"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158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xt, timeline&#10;&#10;Description automatically generated">
            <a:extLst>
              <a:ext uri="{FF2B5EF4-FFF2-40B4-BE49-F238E27FC236}">
                <a16:creationId xmlns:a16="http://schemas.microsoft.com/office/drawing/2014/main" id="{549F3050-EF6A-3601-B04E-8C82A0E045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74FA52E-0477-C1DD-9468-3E995928B497}"/>
              </a:ext>
            </a:extLst>
          </p:cNvPr>
          <p:cNvSpPr/>
          <p:nvPr/>
        </p:nvSpPr>
        <p:spPr>
          <a:xfrm>
            <a:off x="7004807" y="1283516"/>
            <a:ext cx="4404221" cy="897622"/>
          </a:xfrm>
          <a:prstGeom prst="roundRect">
            <a:avLst/>
          </a:prstGeom>
          <a:solidFill>
            <a:srgbClr val="E0F1F0"/>
          </a:solidFill>
          <a:ln>
            <a:solidFill>
              <a:srgbClr val="4D9E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E1449D85-7D1D-816D-1742-D1D49B438FB8}"/>
              </a:ext>
            </a:extLst>
          </p:cNvPr>
          <p:cNvSpPr/>
          <p:nvPr/>
        </p:nvSpPr>
        <p:spPr>
          <a:xfrm rot="5400000">
            <a:off x="7342877" y="1590089"/>
            <a:ext cx="364486" cy="314212"/>
          </a:xfrm>
          <a:prstGeom prst="triangle">
            <a:avLst/>
          </a:prstGeom>
          <a:solidFill>
            <a:srgbClr val="4D9E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7952200" y="1416550"/>
            <a:ext cx="2912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34F4A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Xem video</a:t>
            </a:r>
            <a:r>
              <a:rPr lang="ru-RU" sz="1600" dirty="0">
                <a:solidFill>
                  <a:srgbClr val="034F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rgbClr val="034F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 biết thêm thông tin về các loại tài khoản FBS.</a:t>
            </a:r>
          </a:p>
        </p:txBody>
      </p:sp>
    </p:spTree>
    <p:extLst>
      <p:ext uri="{BB962C8B-B14F-4D97-AF65-F5344CB8AC3E}">
        <p14:creationId xmlns:p14="http://schemas.microsoft.com/office/powerpoint/2010/main" val="440839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B7C5F9-8ED5-7E93-9B7B-EA961B8AB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71E094-950C-AF6B-9101-D4D856304F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Graphical user interface, text, website&#10;&#10;Description automatically generated">
            <a:extLst>
              <a:ext uri="{FF2B5EF4-FFF2-40B4-BE49-F238E27FC236}">
                <a16:creationId xmlns:a16="http://schemas.microsoft.com/office/drawing/2014/main" id="{85EB3F3F-597C-A31B-6C9E-F03CB42F9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602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2759CDE9-ECCF-E2B5-E477-45E7538DDA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812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6890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1621</TotalTime>
  <Words>192</Words>
  <Application>Microsoft Office PowerPoint</Application>
  <PresentationFormat>Widescreen</PresentationFormat>
  <Paragraphs>42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Arial Bold</vt:lpstr>
      <vt:lpstr>Calibri</vt:lpstr>
      <vt:lpstr>Calibri Light</vt:lpstr>
      <vt:lpstr>Inter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fbs.loc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Ekaterina Nikolaeva</dc:creator>
  <cp:lastModifiedBy>Maria Krasnoperova</cp:lastModifiedBy>
  <cp:revision>23</cp:revision>
  <dcterms:created xsi:type="dcterms:W3CDTF">2022-09-16T14:04:21Z</dcterms:created>
  <dcterms:modified xsi:type="dcterms:W3CDTF">2023-04-14T14:17:36Z</dcterms:modified>
</cp:coreProperties>
</file>